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71" r:id="rId2"/>
    <p:sldId id="318" r:id="rId3"/>
    <p:sldId id="346" r:id="rId4"/>
    <p:sldId id="347" r:id="rId5"/>
    <p:sldId id="348" r:id="rId6"/>
    <p:sldId id="293" r:id="rId7"/>
    <p:sldId id="345" r:id="rId8"/>
    <p:sldId id="349" r:id="rId9"/>
    <p:sldId id="350" r:id="rId10"/>
    <p:sldId id="351" r:id="rId11"/>
    <p:sldId id="352" r:id="rId12"/>
    <p:sldId id="353" r:id="rId13"/>
    <p:sldId id="354" r:id="rId14"/>
    <p:sldId id="337" r:id="rId15"/>
    <p:sldId id="344" r:id="rId16"/>
    <p:sldId id="355" r:id="rId17"/>
    <p:sldId id="321" r:id="rId18"/>
    <p:sldId id="27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A9B5"/>
    <a:srgbClr val="800000"/>
    <a:srgbClr val="81DEFF"/>
    <a:srgbClr val="152C47"/>
    <a:srgbClr val="0F1F33"/>
    <a:srgbClr val="181D2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15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453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81A0-FB7A-4357-8B37-1EC930D1E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1"/>
            <a:ext cx="10668000" cy="198596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C075C-7238-4F43-87E7-63A35BE69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1" y="3810001"/>
            <a:ext cx="10667999" cy="19859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67EEB-ABA8-4DA9-803B-0C6CD8A1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F4D57BDD-E64A-4D27-8978-82FFCA18A12C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D314-1E75-41B9-A585-4F4A32A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C8E8-C649-4A81-BF53-F078B2A9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325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E73F-2F7C-4941-9B13-ACB43A49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2"/>
            <a:ext cx="9144000" cy="15239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C107E-F2BE-4057-B06B-1E50FD12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3048000"/>
            <a:ext cx="10668000" cy="304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9D7D8-1932-4215-A6E0-C16DA0DD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8B662-65E3-47B2-AD95-B041B57F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3DBC5-88B5-4F2A-A0E3-752CB421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04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6599DF-5B13-4800-ADD7-3A2A2F1C4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1524001"/>
            <a:ext cx="2705100" cy="4572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91E12-22D9-4DA9-A336-EA6A8B9B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1524000"/>
            <a:ext cx="76200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2A1D5-B7EF-43A4-81EF-B5A7EA35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9DFB-4410-42BF-B886-C984E3A5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87E8-E9A0-429E-88E5-34B1BE86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7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A6A6-C260-4F8B-99DF-249C907B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F8CB-5C97-4437-A672-4E43D0E5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0C990-05C1-4ECD-A899-722057A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811C-37A0-4DD1-8607-EFD4226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AB506-9570-4D3E-804F-A184A73D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24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69B8-DEA4-4F12-9078-ECD731F2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30351"/>
            <a:ext cx="10668000" cy="227965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D1F3B-E79C-4822-999D-205B0E76C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4"/>
            <a:ext cx="10668000" cy="118318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5166-621E-4C71-A40F-64E5145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A175-E39F-477F-997B-99FF8677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115F-5456-4FA3-8484-B1806E7C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00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8BC5C-CCF0-4BA5-B102-213AC6FD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2"/>
            <a:ext cx="9144000" cy="1263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37E63-3B4F-4C2F-A87C-9533227EB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CE3E-2FED-4289-B138-3EC28269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5DB51-20DA-4BEF-90BA-DDD37DC0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22E1-F0DB-4CB7-B2E3-D578EEAA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9146B-54D6-4291-8EA2-64300248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69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4AE7-507A-4E14-96E2-5412FF8E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7048"/>
            <a:ext cx="10668000" cy="758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EEE83-2945-4C22-9597-57F1F126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1" y="2286001"/>
            <a:ext cx="4572001" cy="76199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2494D-AD1D-4CB7-A17C-B6907911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3059115"/>
            <a:ext cx="4572000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E4950-830D-4EE3-9F51-DD730255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0" y="2286002"/>
            <a:ext cx="4572001" cy="76199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44AA-BDAA-4FDD-B742-449DF9057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58001" y="3059115"/>
            <a:ext cx="4571999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78494-ECE0-41D2-97E2-CFAC0434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E4C20-6CC5-4259-B554-B19F1A7A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09AB13-CCCC-4074-9B66-CE0B379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985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B5FF-4FD1-4CE4-BBC5-E6402FE0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381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71AAD-C5B9-485B-84DD-60DAFD5F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CACFF-0406-4EE2-9E8F-F594B952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2A47E-1990-4B6B-BCCB-75B6F213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2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8FE4C-64F1-4C88-9D30-17F8131E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D8FB3-6FA4-40A7-BDBF-76CD0F2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49F41-A021-4490-BB80-C89DF029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74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EF60-874B-45DE-BF65-CF0D0857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21113" cy="1524000"/>
          </a:xfrm>
        </p:spPr>
        <p:txBody>
          <a:bodyPr anchor="t" anchorCtr="0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757B0-722D-425F-8BD4-9CD9093B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1524000"/>
            <a:ext cx="6096000" cy="38100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B0F60-AADF-41C3-8BFC-B405E0A3F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21113" cy="30480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B1E11-97B6-42FD-9F45-6EDC3B83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D7DA9-F910-4337-99A2-91F4EA36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3A2F2-339E-4406-9A90-534A38C5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5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1599-6E07-4A55-9B93-4CA5EFE3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10000" cy="15240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2D26-DACA-4941-955E-18F7E2367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1" y="1524000"/>
            <a:ext cx="6095999" cy="38100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DB26D-C5B0-41D6-A75F-F89A87BE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10000" cy="30480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304B6-48DF-41FA-A089-8C83BBA6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FB82F-A17A-4BC7-A522-CD934BC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530C-8824-4BE3-884E-2AFF30B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5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B49B9-8C94-4604-AEEE-CB505196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2"/>
            <a:ext cx="9144000" cy="12636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3204E-CAF5-48A1-928F-757507EC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3048001"/>
            <a:ext cx="106680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0D12-4B42-4790-8677-C9250F3CD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401596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675">
                <a:solidFill>
                  <a:schemeClr val="tx1"/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7/9/2022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17CD-6C27-4CD1-B20D-EA4B8E54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0" y="6096002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A934F-C817-4C99-A2CF-C763A3F2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0" y="401594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2700">
                <a:solidFill>
                  <a:schemeClr val="tx1"/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818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1D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80BB07B4-8756-4AE5-A848-6EA4FA2ED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D3F49A30-5E65-43D9-84EC-BB07E62CFF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350" y="1308350"/>
            <a:ext cx="4241301" cy="4241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164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Nothing can for sin atone,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Nothing but the blood of Jesus;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Naught of good that I have done,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Nothing but the blood of Jesus.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Nothing but the Blood</a:t>
            </a:r>
          </a:p>
        </p:txBody>
      </p:sp>
    </p:spTree>
    <p:extLst>
      <p:ext uri="{BB962C8B-B14F-4D97-AF65-F5344CB8AC3E}">
        <p14:creationId xmlns:p14="http://schemas.microsoft.com/office/powerpoint/2010/main" val="992076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This is all my hope and peace,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Nothing but the blood of Jesus;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This is all my righteousness,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Nothing but the blood of Jesus.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Nothing but the Blood</a:t>
            </a:r>
          </a:p>
        </p:txBody>
      </p:sp>
    </p:spTree>
    <p:extLst>
      <p:ext uri="{BB962C8B-B14F-4D97-AF65-F5344CB8AC3E}">
        <p14:creationId xmlns:p14="http://schemas.microsoft.com/office/powerpoint/2010/main" val="1134712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Now by this I’ll overcome—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Nothing but the blood of Jesus;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Now by this I’ll reach my home—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Nothing but the blood of Jesus.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Nothing but the Blood</a:t>
            </a:r>
          </a:p>
        </p:txBody>
      </p:sp>
    </p:spTree>
    <p:extLst>
      <p:ext uri="{BB962C8B-B14F-4D97-AF65-F5344CB8AC3E}">
        <p14:creationId xmlns:p14="http://schemas.microsoft.com/office/powerpoint/2010/main" val="1302537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Glory! Glory! This I sing—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Nothing but the blood of Jesus,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All my praise for this I bring—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Nothing but the blood of Jesus.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Nothing but the Blood</a:t>
            </a:r>
          </a:p>
        </p:txBody>
      </p:sp>
    </p:spTree>
    <p:extLst>
      <p:ext uri="{BB962C8B-B14F-4D97-AF65-F5344CB8AC3E}">
        <p14:creationId xmlns:p14="http://schemas.microsoft.com/office/powerpoint/2010/main" val="268995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1945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Oh how I love Jesus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Oh how I love Jesus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Oh how I love Jesus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Because He first </a:t>
            </a:r>
            <a:r>
              <a:rPr lang="en-US" sz="3800">
                <a:solidFill>
                  <a:srgbClr val="FFFFFF"/>
                </a:solidFill>
              </a:rPr>
              <a:t>loved me</a:t>
            </a:r>
            <a:endParaRPr lang="en-US" sz="3800" dirty="0">
              <a:solidFill>
                <a:srgbClr val="FFFFFF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Oh How He Loves</a:t>
            </a:r>
          </a:p>
        </p:txBody>
      </p:sp>
    </p:spTree>
    <p:extLst>
      <p:ext uri="{BB962C8B-B14F-4D97-AF65-F5344CB8AC3E}">
        <p14:creationId xmlns:p14="http://schemas.microsoft.com/office/powerpoint/2010/main" val="2626380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To me, He is so wonderful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To me, He is so wonderful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To me, He is so wonderful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Because He first loved 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Oh How He Loves</a:t>
            </a:r>
          </a:p>
        </p:txBody>
      </p:sp>
    </p:spTree>
    <p:extLst>
      <p:ext uri="{BB962C8B-B14F-4D97-AF65-F5344CB8AC3E}">
        <p14:creationId xmlns:p14="http://schemas.microsoft.com/office/powerpoint/2010/main" val="736024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 descr="Hamburger and fries meal with juice and an orange">
            <a:extLst>
              <a:ext uri="{FF2B5EF4-FFF2-40B4-BE49-F238E27FC236}">
                <a16:creationId xmlns:a16="http://schemas.microsoft.com/office/drawing/2014/main" id="{A80EE107-0CD9-438D-8592-C05F451DBB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3772686" y="786559"/>
            <a:ext cx="3366406" cy="3366406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2EDCAFB-84B5-446B-9813-FF558527C34B}"/>
              </a:ext>
            </a:extLst>
          </p:cNvPr>
          <p:cNvSpPr txBox="1"/>
          <p:nvPr/>
        </p:nvSpPr>
        <p:spPr>
          <a:xfrm>
            <a:off x="5135480" y="580416"/>
            <a:ext cx="64752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81DEFF"/>
                </a:solidFill>
              </a:rPr>
              <a:t>July 13</a:t>
            </a:r>
            <a:r>
              <a:rPr lang="en-US" sz="3200" baseline="30000" dirty="0">
                <a:solidFill>
                  <a:srgbClr val="81DEFF"/>
                </a:solidFill>
              </a:rPr>
              <a:t>th</a:t>
            </a:r>
            <a:r>
              <a:rPr lang="en-US" sz="3200" dirty="0">
                <a:solidFill>
                  <a:srgbClr val="81DEFF"/>
                </a:solidFill>
              </a:rPr>
              <a:t> </a:t>
            </a:r>
            <a:endParaRPr lang="en-US" sz="3200" dirty="0"/>
          </a:p>
          <a:p>
            <a:pPr algn="r"/>
            <a:r>
              <a:rPr lang="en-US" sz="3200" dirty="0"/>
              <a:t>Zoom Bible Study @ 7pm</a:t>
            </a:r>
          </a:p>
          <a:p>
            <a:pPr algn="r"/>
            <a:r>
              <a:rPr lang="en-US" sz="3200" dirty="0">
                <a:solidFill>
                  <a:srgbClr val="A2A9B5"/>
                </a:solidFill>
              </a:rPr>
              <a:t>Link on website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D7206C-E71C-40C8-877A-FE7D11DEF51C}"/>
              </a:ext>
            </a:extLst>
          </p:cNvPr>
          <p:cNvSpPr txBox="1"/>
          <p:nvPr/>
        </p:nvSpPr>
        <p:spPr>
          <a:xfrm>
            <a:off x="466943" y="2291664"/>
            <a:ext cx="75879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81DEFF"/>
                </a:solidFill>
              </a:rPr>
              <a:t>July 27</a:t>
            </a:r>
            <a:r>
              <a:rPr lang="en-US" sz="3200" baseline="30000" dirty="0">
                <a:solidFill>
                  <a:srgbClr val="81DEFF"/>
                </a:solidFill>
              </a:rPr>
              <a:t>th</a:t>
            </a:r>
            <a:r>
              <a:rPr lang="en-US" sz="3200" dirty="0">
                <a:solidFill>
                  <a:srgbClr val="81DEFF"/>
                </a:solidFill>
              </a:rPr>
              <a:t>  </a:t>
            </a:r>
            <a:endParaRPr lang="en-US" sz="3200" dirty="0"/>
          </a:p>
          <a:p>
            <a:r>
              <a:rPr lang="en-US" sz="3200" dirty="0"/>
              <a:t>Neighborhood Market @ 8am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56E8D6-178B-4E53-9609-A9CB9291FD0F}"/>
              </a:ext>
            </a:extLst>
          </p:cNvPr>
          <p:cNvSpPr txBox="1"/>
          <p:nvPr/>
        </p:nvSpPr>
        <p:spPr>
          <a:xfrm>
            <a:off x="5391651" y="3510470"/>
            <a:ext cx="62191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81DEFF"/>
                </a:solidFill>
              </a:rPr>
              <a:t>July 30</a:t>
            </a:r>
            <a:r>
              <a:rPr lang="en-US" sz="3200" baseline="30000" dirty="0">
                <a:solidFill>
                  <a:srgbClr val="81DEFF"/>
                </a:solidFill>
              </a:rPr>
              <a:t>th</a:t>
            </a:r>
            <a:r>
              <a:rPr lang="en-US" sz="3200" dirty="0">
                <a:solidFill>
                  <a:srgbClr val="81DEFF"/>
                </a:solidFill>
              </a:rPr>
              <a:t> </a:t>
            </a:r>
            <a:endParaRPr lang="en-US" sz="3200" dirty="0"/>
          </a:p>
          <a:p>
            <a:pPr algn="r"/>
            <a:r>
              <a:rPr lang="en-US" sz="3200" dirty="0"/>
              <a:t>Butler’s Pantry @ 8am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A0AB02-1F5B-40E2-B9B5-0C174F817D5D}"/>
              </a:ext>
            </a:extLst>
          </p:cNvPr>
          <p:cNvSpPr txBox="1"/>
          <p:nvPr/>
        </p:nvSpPr>
        <p:spPr>
          <a:xfrm>
            <a:off x="-3671025" y="3224473"/>
            <a:ext cx="3163087" cy="58477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Snack Shack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520483D-238C-46AA-97D9-9122A905E748}"/>
              </a:ext>
            </a:extLst>
          </p:cNvPr>
          <p:cNvSpPr txBox="1"/>
          <p:nvPr/>
        </p:nvSpPr>
        <p:spPr>
          <a:xfrm>
            <a:off x="-4435356" y="4115889"/>
            <a:ext cx="46917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</a:rPr>
              <a:t>April 3</a:t>
            </a:r>
            <a:r>
              <a:rPr lang="en-US" sz="3200" baseline="30000" dirty="0">
                <a:solidFill>
                  <a:srgbClr val="FFC000"/>
                </a:solidFill>
              </a:rPr>
              <a:t>rd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endParaRPr lang="en-US" sz="2400" dirty="0"/>
          </a:p>
          <a:p>
            <a:pPr algn="ctr"/>
            <a:r>
              <a:rPr lang="en-US" sz="2000" dirty="0"/>
              <a:t>Supports: Youth</a:t>
            </a:r>
            <a:endParaRPr lang="en-US" sz="2000" dirty="0">
              <a:solidFill>
                <a:srgbClr val="A2A9B5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0E3B10B-E969-4505-A026-69BF8EC936C8}"/>
              </a:ext>
            </a:extLst>
          </p:cNvPr>
          <p:cNvSpPr txBox="1"/>
          <p:nvPr/>
        </p:nvSpPr>
        <p:spPr>
          <a:xfrm>
            <a:off x="466943" y="4729276"/>
            <a:ext cx="62372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81DEFF"/>
                </a:solidFill>
              </a:rPr>
              <a:t>September 10</a:t>
            </a:r>
            <a:r>
              <a:rPr lang="en-US" sz="3200" baseline="30000" dirty="0">
                <a:solidFill>
                  <a:srgbClr val="81DEFF"/>
                </a:solidFill>
              </a:rPr>
              <a:t>th</a:t>
            </a:r>
            <a:r>
              <a:rPr lang="en-US" sz="3200" dirty="0">
                <a:solidFill>
                  <a:srgbClr val="81DEFF"/>
                </a:solidFill>
              </a:rPr>
              <a:t> </a:t>
            </a:r>
            <a:endParaRPr lang="en-US" sz="3200" dirty="0"/>
          </a:p>
          <a:p>
            <a:r>
              <a:rPr lang="en-US" sz="3200" dirty="0"/>
              <a:t>Labor Day Luncheon</a:t>
            </a:r>
            <a:br>
              <a:rPr lang="en-US" sz="3200" dirty="0"/>
            </a:br>
            <a:r>
              <a:rPr lang="en-US" sz="3200" dirty="0"/>
              <a:t>Feeding Jesus’ Family</a:t>
            </a:r>
          </a:p>
        </p:txBody>
      </p:sp>
    </p:spTree>
    <p:extLst>
      <p:ext uri="{BB962C8B-B14F-4D97-AF65-F5344CB8AC3E}">
        <p14:creationId xmlns:p14="http://schemas.microsoft.com/office/powerpoint/2010/main" val="3641048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1D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80BB07B4-8756-4AE5-A848-6EA4FA2ED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D3F49A30-5E65-43D9-84EC-BB07E62CFF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758" y="1153758"/>
            <a:ext cx="4550484" cy="4550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611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I know He rescued my soul.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His blood has covered my sin.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I believe. I believe.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My Redeemer Lives</a:t>
            </a:r>
          </a:p>
        </p:txBody>
      </p:sp>
    </p:spTree>
    <p:extLst>
      <p:ext uri="{BB962C8B-B14F-4D97-AF65-F5344CB8AC3E}">
        <p14:creationId xmlns:p14="http://schemas.microsoft.com/office/powerpoint/2010/main" val="931259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I'll raise a banner.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My Lord has conquered the grave.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My Redeemer Lives</a:t>
            </a:r>
          </a:p>
        </p:txBody>
      </p:sp>
    </p:spTree>
    <p:extLst>
      <p:ext uri="{BB962C8B-B14F-4D97-AF65-F5344CB8AC3E}">
        <p14:creationId xmlns:p14="http://schemas.microsoft.com/office/powerpoint/2010/main" val="1398839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My redeemer lives. (x4)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My Redeemer Lives</a:t>
            </a:r>
          </a:p>
        </p:txBody>
      </p:sp>
    </p:spTree>
    <p:extLst>
      <p:ext uri="{BB962C8B-B14F-4D97-AF65-F5344CB8AC3E}">
        <p14:creationId xmlns:p14="http://schemas.microsoft.com/office/powerpoint/2010/main" val="4287796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My shame he's taken away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My pain is healed in His name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I believe. I believe.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My Redeemer Lives</a:t>
            </a:r>
          </a:p>
        </p:txBody>
      </p:sp>
    </p:spTree>
    <p:extLst>
      <p:ext uri="{BB962C8B-B14F-4D97-AF65-F5344CB8AC3E}">
        <p14:creationId xmlns:p14="http://schemas.microsoft.com/office/powerpoint/2010/main" val="2572503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8031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What can wash away my sin?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Nothing but the blood of Jesus;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What can make me whole again?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Nothing but the blood of Jesus.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Nothing but the Blood</a:t>
            </a:r>
          </a:p>
        </p:txBody>
      </p:sp>
    </p:spTree>
    <p:extLst>
      <p:ext uri="{BB962C8B-B14F-4D97-AF65-F5344CB8AC3E}">
        <p14:creationId xmlns:p14="http://schemas.microsoft.com/office/powerpoint/2010/main" val="267093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Oh! precious is the flow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That makes me white as snow;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No other fount I know,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Nothing but the blood of Jesus.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Nothing but the Blood</a:t>
            </a:r>
          </a:p>
        </p:txBody>
      </p:sp>
    </p:spTree>
    <p:extLst>
      <p:ext uri="{BB962C8B-B14F-4D97-AF65-F5344CB8AC3E}">
        <p14:creationId xmlns:p14="http://schemas.microsoft.com/office/powerpoint/2010/main" val="155254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For my pardon, this I see,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Nothing but the blood of Jesus;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For my cleansing this my plea,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Nothing but the blood of Jesus.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Nothing but the Blood</a:t>
            </a:r>
          </a:p>
        </p:txBody>
      </p:sp>
    </p:spTree>
    <p:extLst>
      <p:ext uri="{BB962C8B-B14F-4D97-AF65-F5344CB8AC3E}">
        <p14:creationId xmlns:p14="http://schemas.microsoft.com/office/powerpoint/2010/main" val="465247785"/>
      </p:ext>
    </p:extLst>
  </p:cSld>
  <p:clrMapOvr>
    <a:masterClrMapping/>
  </p:clrMapOvr>
</p:sld>
</file>

<file path=ppt/theme/theme1.xml><?xml version="1.0" encoding="utf-8"?>
<a:theme xmlns:a="http://schemas.openxmlformats.org/drawingml/2006/main" name="TornVTI">
  <a:themeElements>
    <a:clrScheme name="AnalogousFromLightSeedLeftStep">
      <a:dk1>
        <a:srgbClr val="000000"/>
      </a:dk1>
      <a:lt1>
        <a:srgbClr val="FFFFFF"/>
      </a:lt1>
      <a:dk2>
        <a:srgbClr val="3E3423"/>
      </a:dk2>
      <a:lt2>
        <a:srgbClr val="E2E4E8"/>
      </a:lt2>
      <a:accent1>
        <a:srgbClr val="B39E7C"/>
      </a:accent1>
      <a:accent2>
        <a:srgbClr val="BA8B7F"/>
      </a:accent2>
      <a:accent3>
        <a:srgbClr val="C4929D"/>
      </a:accent3>
      <a:accent4>
        <a:srgbClr val="BA7FA4"/>
      </a:accent4>
      <a:accent5>
        <a:srgbClr val="C292C4"/>
      </a:accent5>
      <a:accent6>
        <a:srgbClr val="9F7FBA"/>
      </a:accent6>
      <a:hlink>
        <a:srgbClr val="6983AE"/>
      </a:hlink>
      <a:folHlink>
        <a:srgbClr val="7F7F7F"/>
      </a:folHlink>
    </a:clrScheme>
    <a:fontScheme name="Torn">
      <a:majorFont>
        <a:latin typeface="Verdana Pro Cond SemiBold"/>
        <a:ea typeface=""/>
        <a:cs typeface=""/>
      </a:majorFont>
      <a:minorFont>
        <a:latin typeface="Verdana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rnVTI" id="{D93270A2-BAD7-4DCC-9D1D-3427EACCFA88}" vid="{1B17486C-9B79-43FC-98F9-5BF7AA5600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2617</TotalTime>
  <Words>387</Words>
  <Application>Microsoft Office PowerPoint</Application>
  <PresentationFormat>Widescreen</PresentationFormat>
  <Paragraphs>70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Verdana Pro</vt:lpstr>
      <vt:lpstr>Verdana Pro Cond SemiBold</vt:lpstr>
      <vt:lpstr>TornVTI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Brandi Flynn</dc:creator>
  <cp:lastModifiedBy>Brandi Flynn</cp:lastModifiedBy>
  <cp:revision>598</cp:revision>
  <dcterms:created xsi:type="dcterms:W3CDTF">2020-11-29T01:43:03Z</dcterms:created>
  <dcterms:modified xsi:type="dcterms:W3CDTF">2022-07-10T01:01:19Z</dcterms:modified>
</cp:coreProperties>
</file>