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18" r:id="rId3"/>
    <p:sldId id="360" r:id="rId4"/>
    <p:sldId id="361" r:id="rId5"/>
    <p:sldId id="362" r:id="rId6"/>
    <p:sldId id="293" r:id="rId7"/>
    <p:sldId id="345" r:id="rId8"/>
    <p:sldId id="363" r:id="rId9"/>
    <p:sldId id="364" r:id="rId10"/>
    <p:sldId id="337" r:id="rId11"/>
    <p:sldId id="35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55" r:id="rId20"/>
    <p:sldId id="356" r:id="rId21"/>
    <p:sldId id="357" r:id="rId22"/>
    <p:sldId id="358" r:id="rId23"/>
    <p:sldId id="359" r:id="rId24"/>
    <p:sldId id="321" r:id="rId25"/>
    <p:sldId id="271" r:id="rId26"/>
    <p:sldId id="35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9B5"/>
    <a:srgbClr val="800000"/>
    <a:srgbClr val="81DEFF"/>
    <a:srgbClr val="152C47"/>
    <a:srgbClr val="0F1F33"/>
    <a:srgbClr val="181D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1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81" y="-47066"/>
            <a:ext cx="4018637" cy="40186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917309" y="3695519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There is an endless song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Echoes in my soul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hear the music 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though the storms may come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am holding 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To the rock I cling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38820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can I keep from singing Your praise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can I ever say enough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amazing is Your love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can I keep from shouting Your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know I am loved by the King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it makes my heart want to 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894699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will lift my eyes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In the darkest night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For I know my Savior lives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34901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I will walk with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Knowing You'll see me through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sing the songs You give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47099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in the troubled times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Sing when I win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when I lose my step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fall down again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455576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</a:t>
            </a:r>
            <a:r>
              <a:rPr lang="en-US" sz="3600" dirty="0" err="1">
                <a:solidFill>
                  <a:srgbClr val="FFFFFF"/>
                </a:solidFill>
              </a:rPr>
              <a:t>'cause</a:t>
            </a:r>
            <a:r>
              <a:rPr lang="en-US" sz="3600" dirty="0">
                <a:solidFill>
                  <a:srgbClr val="FFFFFF"/>
                </a:solidFill>
              </a:rPr>
              <a:t> You pick me up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Sing </a:t>
            </a:r>
            <a:r>
              <a:rPr lang="en-US" sz="3600" dirty="0" err="1">
                <a:solidFill>
                  <a:srgbClr val="FFFFFF"/>
                </a:solidFill>
              </a:rPr>
              <a:t>'cause</a:t>
            </a:r>
            <a:r>
              <a:rPr lang="en-US" sz="3600" dirty="0">
                <a:solidFill>
                  <a:srgbClr val="FFFFFF"/>
                </a:solidFill>
              </a:rPr>
              <a:t> You're there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</a:t>
            </a:r>
            <a:r>
              <a:rPr lang="en-US" sz="3600" dirty="0" err="1">
                <a:solidFill>
                  <a:srgbClr val="FFFFFF"/>
                </a:solidFill>
              </a:rPr>
              <a:t>'cause</a:t>
            </a:r>
            <a:r>
              <a:rPr lang="en-US" sz="3600" dirty="0">
                <a:solidFill>
                  <a:srgbClr val="FFFFFF"/>
                </a:solidFill>
              </a:rPr>
              <a:t> You hear me, Lord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When I call to You in prayer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78606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with my last breath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Sing for I know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That I'll sing with the angels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the saints around the throne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565107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Lord, You are good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Your mercy </a:t>
            </a:r>
            <a:r>
              <a:rPr lang="en-US" sz="4000" dirty="0" err="1">
                <a:solidFill>
                  <a:srgbClr val="FFFFFF"/>
                </a:solidFill>
              </a:rPr>
              <a:t>endureth</a:t>
            </a:r>
            <a:r>
              <a:rPr lang="en-US" sz="4000" dirty="0">
                <a:solidFill>
                  <a:srgbClr val="FFFFFF"/>
                </a:solidFill>
              </a:rPr>
              <a:t> forever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931259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Blessed assurance, Jesus is mine!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Oh, what a foretaste of glory divine!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Heir of salvation, purchase of God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Born of his Spirit, washed in His blood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Blessed Assurance</a:t>
            </a:r>
          </a:p>
        </p:txBody>
      </p:sp>
    </p:spTree>
    <p:extLst>
      <p:ext uri="{BB962C8B-B14F-4D97-AF65-F5344CB8AC3E}">
        <p14:creationId xmlns:p14="http://schemas.microsoft.com/office/powerpoint/2010/main" val="1461836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This is my story, this is my song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Praising my Savior all the day long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This is my story, this is my song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Praising my Savior all the day long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Blessed Assurance</a:t>
            </a:r>
          </a:p>
        </p:txBody>
      </p:sp>
    </p:spTree>
    <p:extLst>
      <p:ext uri="{BB962C8B-B14F-4D97-AF65-F5344CB8AC3E}">
        <p14:creationId xmlns:p14="http://schemas.microsoft.com/office/powerpoint/2010/main" val="3719479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Perfect submission, perfect delight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Visions of rapture now burst on my sight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Angels descending bring from above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Echoes of mercy, whispers of love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Blessed Assurance</a:t>
            </a:r>
          </a:p>
        </p:txBody>
      </p:sp>
    </p:spTree>
    <p:extLst>
      <p:ext uri="{BB962C8B-B14F-4D97-AF65-F5344CB8AC3E}">
        <p14:creationId xmlns:p14="http://schemas.microsoft.com/office/powerpoint/2010/main" val="4120654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This is my story, this is my song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Praising my Savior all the day long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This is my story, this is my song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Praising my Savior all the day long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Blessed Assurance</a:t>
            </a:r>
          </a:p>
        </p:txBody>
      </p:sp>
    </p:spTree>
    <p:extLst>
      <p:ext uri="{BB962C8B-B14F-4D97-AF65-F5344CB8AC3E}">
        <p14:creationId xmlns:p14="http://schemas.microsoft.com/office/powerpoint/2010/main" val="2936531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256390" y="276827"/>
            <a:ext cx="6475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August 31</a:t>
            </a:r>
            <a:r>
              <a:rPr lang="en-US" sz="3200" baseline="30000" dirty="0">
                <a:solidFill>
                  <a:srgbClr val="81DEFF"/>
                </a:solidFill>
              </a:rPr>
              <a:t>st</a:t>
            </a:r>
            <a:r>
              <a:rPr lang="en-US" sz="3200" dirty="0">
                <a:solidFill>
                  <a:srgbClr val="81DEFF"/>
                </a:solidFill>
              </a:rPr>
              <a:t>  </a:t>
            </a:r>
            <a:endParaRPr lang="en-US" sz="3200" dirty="0"/>
          </a:p>
          <a:p>
            <a:r>
              <a:rPr lang="en-US" sz="3200" dirty="0"/>
              <a:t>Zoom Bible Study @ 7pm</a:t>
            </a:r>
          </a:p>
          <a:p>
            <a:r>
              <a:rPr lang="en-US" sz="3200" dirty="0">
                <a:solidFill>
                  <a:srgbClr val="A2A9B5"/>
                </a:solidFill>
              </a:rPr>
              <a:t>Link on website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7206C-E71C-40C8-877A-FE7D11DEF51C}"/>
              </a:ext>
            </a:extLst>
          </p:cNvPr>
          <p:cNvSpPr txBox="1"/>
          <p:nvPr/>
        </p:nvSpPr>
        <p:spPr>
          <a:xfrm>
            <a:off x="256390" y="2978251"/>
            <a:ext cx="6789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September 7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r>
              <a:rPr lang="en-US" sz="3200" dirty="0"/>
              <a:t>Prayer Meeting @ 7pm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56E8D6-178B-4E53-9609-A9CB9291FD0F}"/>
              </a:ext>
            </a:extLst>
          </p:cNvPr>
          <p:cNvSpPr txBox="1"/>
          <p:nvPr/>
        </p:nvSpPr>
        <p:spPr>
          <a:xfrm>
            <a:off x="5631660" y="4412782"/>
            <a:ext cx="621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81DEFF"/>
                </a:solidFill>
              </a:rPr>
              <a:t>September 24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pPr algn="r"/>
            <a:r>
              <a:rPr lang="en-US" sz="3200" dirty="0"/>
              <a:t>Butler’s Pantry @ 8am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3B10B-E969-4505-A026-69BF8EC936C8}"/>
              </a:ext>
            </a:extLst>
          </p:cNvPr>
          <p:cNvSpPr txBox="1"/>
          <p:nvPr/>
        </p:nvSpPr>
        <p:spPr>
          <a:xfrm>
            <a:off x="256390" y="5175817"/>
            <a:ext cx="6237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September 10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r>
              <a:rPr lang="en-US" sz="3200" dirty="0"/>
              <a:t>Labor Day Luncheon</a:t>
            </a:r>
            <a:br>
              <a:rPr lang="en-US" sz="3200" dirty="0"/>
            </a:br>
            <a:r>
              <a:rPr lang="en-US" sz="3200" dirty="0"/>
              <a:t>Feeding Jesus’ Family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6AF8E5-9B8A-FCBE-9C50-91CA776F5C31}"/>
              </a:ext>
            </a:extLst>
          </p:cNvPr>
          <p:cNvSpPr txBox="1"/>
          <p:nvPr/>
        </p:nvSpPr>
        <p:spPr>
          <a:xfrm>
            <a:off x="6731668" y="1840613"/>
            <a:ext cx="51190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81DEFF"/>
                </a:solidFill>
              </a:rPr>
              <a:t>September 23</a:t>
            </a:r>
            <a:r>
              <a:rPr lang="en-US" sz="3200" baseline="30000" dirty="0">
                <a:solidFill>
                  <a:srgbClr val="81DEFF"/>
                </a:solidFill>
              </a:rPr>
              <a:t>rd</a:t>
            </a:r>
            <a:r>
              <a:rPr lang="en-US" sz="3200" dirty="0">
                <a:solidFill>
                  <a:srgbClr val="81DEFF"/>
                </a:solidFill>
              </a:rPr>
              <a:t> – 25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pPr algn="r"/>
            <a:r>
              <a:rPr lang="en-US" sz="3200" dirty="0"/>
              <a:t>Ladies Retreat</a:t>
            </a: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50" y="1308350"/>
            <a:ext cx="4241301" cy="42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People from every nation and tongue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From generation to generation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132893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worship You. Hallelujah, Hallelujah!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worship You for who You are!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 You are good!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260949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You are good all the time,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All the time You are good. (x4)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123931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0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Who am I that You are mindful of 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That You hear me when I call.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Is it true that You are thinking of 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You love me, it's amazing!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am a friend of God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am a friend of God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am a friend of God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He calls me friend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7642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God almighty, Lord of Glory,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You have called me friend.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(x4)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4158291542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2682</TotalTime>
  <Words>576</Words>
  <Application>Microsoft Office PowerPoint</Application>
  <PresentationFormat>Widescreen</PresentationFormat>
  <Paragraphs>104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663</cp:revision>
  <dcterms:created xsi:type="dcterms:W3CDTF">2020-11-29T01:43:03Z</dcterms:created>
  <dcterms:modified xsi:type="dcterms:W3CDTF">2022-08-28T04:29:29Z</dcterms:modified>
</cp:coreProperties>
</file>