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77" r:id="rId2"/>
    <p:sldId id="318" r:id="rId3"/>
    <p:sldId id="360" r:id="rId4"/>
    <p:sldId id="361" r:id="rId5"/>
    <p:sldId id="362" r:id="rId6"/>
    <p:sldId id="293" r:id="rId7"/>
    <p:sldId id="345" r:id="rId8"/>
    <p:sldId id="363" r:id="rId9"/>
    <p:sldId id="364" r:id="rId10"/>
    <p:sldId id="337" r:id="rId11"/>
    <p:sldId id="354" r:id="rId12"/>
    <p:sldId id="365" r:id="rId13"/>
    <p:sldId id="366" r:id="rId14"/>
    <p:sldId id="367" r:id="rId15"/>
    <p:sldId id="368" r:id="rId16"/>
    <p:sldId id="369" r:id="rId17"/>
    <p:sldId id="370" r:id="rId18"/>
    <p:sldId id="371" r:id="rId19"/>
    <p:sldId id="355" r:id="rId20"/>
    <p:sldId id="356" r:id="rId21"/>
    <p:sldId id="357" r:id="rId22"/>
    <p:sldId id="358" r:id="rId23"/>
    <p:sldId id="359" r:id="rId24"/>
    <p:sldId id="321" r:id="rId25"/>
    <p:sldId id="271" r:id="rId26"/>
    <p:sldId id="353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A9B5"/>
    <a:srgbClr val="800000"/>
    <a:srgbClr val="81DEFF"/>
    <a:srgbClr val="152C47"/>
    <a:srgbClr val="0F1F33"/>
    <a:srgbClr val="181D2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15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12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1"/>
            <a:ext cx="10668000" cy="198596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1" y="3810001"/>
            <a:ext cx="10667999" cy="19859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32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0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1524001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2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0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6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1" y="2286001"/>
            <a:ext cx="4572001" cy="761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5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0" y="2286002"/>
            <a:ext cx="4572001" cy="761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1" y="3059115"/>
            <a:ext cx="4571999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8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2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74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21113" cy="1524000"/>
          </a:xfrm>
        </p:spPr>
        <p:txBody>
          <a:bodyPr anchor="t" anchorCtr="0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21113" cy="30480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5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1" y="1524000"/>
            <a:ext cx="6095999" cy="38100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5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8001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6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8/27/2022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2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27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18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D3F49A30-5E65-43D9-84EC-BB07E62CFF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681" y="-47066"/>
            <a:ext cx="4018637" cy="40186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6BC6B22-DE83-290C-81F5-672B5FD040A6}"/>
              </a:ext>
            </a:extLst>
          </p:cNvPr>
          <p:cNvSpPr txBox="1"/>
          <p:nvPr/>
        </p:nvSpPr>
        <p:spPr>
          <a:xfrm>
            <a:off x="1917309" y="3695519"/>
            <a:ext cx="83573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No food or drink in the sanctuary. Water is okay. 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Please silence your cellphone.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62611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1945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There is an endless song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Echoes in my soul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hear the music ring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How Can I Keep From Singing</a:t>
            </a:r>
          </a:p>
        </p:txBody>
      </p:sp>
    </p:spTree>
    <p:extLst>
      <p:ext uri="{BB962C8B-B14F-4D97-AF65-F5344CB8AC3E}">
        <p14:creationId xmlns:p14="http://schemas.microsoft.com/office/powerpoint/2010/main" val="1618601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And though the storms may come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am holding on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To the rock I cling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How Can I Keep From Singing</a:t>
            </a:r>
          </a:p>
        </p:txBody>
      </p:sp>
    </p:spTree>
    <p:extLst>
      <p:ext uri="{BB962C8B-B14F-4D97-AF65-F5344CB8AC3E}">
        <p14:creationId xmlns:p14="http://schemas.microsoft.com/office/powerpoint/2010/main" val="1388208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How can I keep from singing Your praise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How can I ever say enough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How amazing is Your love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How can I keep from shouting Your name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know I am loved by the King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And it makes my heart want to sing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How Can I Keep From Singing</a:t>
            </a:r>
          </a:p>
        </p:txBody>
      </p:sp>
    </p:spTree>
    <p:extLst>
      <p:ext uri="{BB962C8B-B14F-4D97-AF65-F5344CB8AC3E}">
        <p14:creationId xmlns:p14="http://schemas.microsoft.com/office/powerpoint/2010/main" val="3894699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will lift my eyes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In the darkest night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For I know my Savior lives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How Can I Keep From Singing</a:t>
            </a:r>
          </a:p>
        </p:txBody>
      </p:sp>
    </p:spTree>
    <p:extLst>
      <p:ext uri="{BB962C8B-B14F-4D97-AF65-F5344CB8AC3E}">
        <p14:creationId xmlns:p14="http://schemas.microsoft.com/office/powerpoint/2010/main" val="334901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And I will walk with You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Knowing You'll see me through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And sing the songs You give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How Can I Keep From Singing</a:t>
            </a:r>
          </a:p>
        </p:txBody>
      </p:sp>
    </p:spTree>
    <p:extLst>
      <p:ext uri="{BB962C8B-B14F-4D97-AF65-F5344CB8AC3E}">
        <p14:creationId xmlns:p14="http://schemas.microsoft.com/office/powerpoint/2010/main" val="3470994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can sing in the troubled times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Sing when I win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can sing when I lose my step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And fall down again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How Can I Keep From Singing</a:t>
            </a:r>
          </a:p>
        </p:txBody>
      </p:sp>
    </p:spTree>
    <p:extLst>
      <p:ext uri="{BB962C8B-B14F-4D97-AF65-F5344CB8AC3E}">
        <p14:creationId xmlns:p14="http://schemas.microsoft.com/office/powerpoint/2010/main" val="3455576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can sing </a:t>
            </a:r>
            <a:r>
              <a:rPr lang="en-US" sz="3600" dirty="0" err="1">
                <a:solidFill>
                  <a:srgbClr val="FFFFFF"/>
                </a:solidFill>
              </a:rPr>
              <a:t>'cause</a:t>
            </a:r>
            <a:r>
              <a:rPr lang="en-US" sz="3600" dirty="0">
                <a:solidFill>
                  <a:srgbClr val="FFFFFF"/>
                </a:solidFill>
              </a:rPr>
              <a:t> You pick me up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Sing </a:t>
            </a:r>
            <a:r>
              <a:rPr lang="en-US" sz="3600" dirty="0" err="1">
                <a:solidFill>
                  <a:srgbClr val="FFFFFF"/>
                </a:solidFill>
              </a:rPr>
              <a:t>'cause</a:t>
            </a:r>
            <a:r>
              <a:rPr lang="en-US" sz="3600" dirty="0">
                <a:solidFill>
                  <a:srgbClr val="FFFFFF"/>
                </a:solidFill>
              </a:rPr>
              <a:t> You're there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can sing </a:t>
            </a:r>
            <a:r>
              <a:rPr lang="en-US" sz="3600" dirty="0" err="1">
                <a:solidFill>
                  <a:srgbClr val="FFFFFF"/>
                </a:solidFill>
              </a:rPr>
              <a:t>'cause</a:t>
            </a:r>
            <a:r>
              <a:rPr lang="en-US" sz="3600" dirty="0">
                <a:solidFill>
                  <a:srgbClr val="FFFFFF"/>
                </a:solidFill>
              </a:rPr>
              <a:t> You hear me, Lord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When I call to You in prayer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How Can I Keep From Singing</a:t>
            </a:r>
          </a:p>
        </p:txBody>
      </p:sp>
    </p:spTree>
    <p:extLst>
      <p:ext uri="{BB962C8B-B14F-4D97-AF65-F5344CB8AC3E}">
        <p14:creationId xmlns:p14="http://schemas.microsoft.com/office/powerpoint/2010/main" val="37860659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can sing with my last breath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Sing for I know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That I'll sing with the angels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And the saints around the throne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How Can I Keep From Singing</a:t>
            </a:r>
          </a:p>
        </p:txBody>
      </p:sp>
    </p:spTree>
    <p:extLst>
      <p:ext uri="{BB962C8B-B14F-4D97-AF65-F5344CB8AC3E}">
        <p14:creationId xmlns:p14="http://schemas.microsoft.com/office/powerpoint/2010/main" val="5651078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4030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Lord, You are good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and Your mercy </a:t>
            </a:r>
            <a:r>
              <a:rPr lang="en-US" sz="4000" dirty="0" err="1">
                <a:solidFill>
                  <a:srgbClr val="FFFFFF"/>
                </a:solidFill>
              </a:rPr>
              <a:t>endureth</a:t>
            </a:r>
            <a:r>
              <a:rPr lang="en-US" sz="4000" dirty="0">
                <a:solidFill>
                  <a:srgbClr val="FFFFFF"/>
                </a:solidFill>
              </a:rPr>
              <a:t> forever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(x2)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You Are Good</a:t>
            </a:r>
          </a:p>
        </p:txBody>
      </p:sp>
    </p:spTree>
    <p:extLst>
      <p:ext uri="{BB962C8B-B14F-4D97-AF65-F5344CB8AC3E}">
        <p14:creationId xmlns:p14="http://schemas.microsoft.com/office/powerpoint/2010/main" val="9312593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Blessed assurance, Jesus is mine!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Oh, what a foretaste of glory divine!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Heir of salvation, purchase of God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Born of his Spirit, washed in His blood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Blessed Assurance</a:t>
            </a:r>
          </a:p>
        </p:txBody>
      </p:sp>
    </p:spTree>
    <p:extLst>
      <p:ext uri="{BB962C8B-B14F-4D97-AF65-F5344CB8AC3E}">
        <p14:creationId xmlns:p14="http://schemas.microsoft.com/office/powerpoint/2010/main" val="1461836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This is my story, this is my song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Praising my Savior all the day long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This is my story, this is my song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Praising my Savior all the day long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Blessed Assurance</a:t>
            </a:r>
          </a:p>
        </p:txBody>
      </p:sp>
    </p:spTree>
    <p:extLst>
      <p:ext uri="{BB962C8B-B14F-4D97-AF65-F5344CB8AC3E}">
        <p14:creationId xmlns:p14="http://schemas.microsoft.com/office/powerpoint/2010/main" val="37194798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Perfect submission, perfect delight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Visions of rapture now burst on my sight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Angels descending bring from above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Echoes of mercy, whispers of love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Blessed Assurance</a:t>
            </a:r>
          </a:p>
        </p:txBody>
      </p:sp>
    </p:spTree>
    <p:extLst>
      <p:ext uri="{BB962C8B-B14F-4D97-AF65-F5344CB8AC3E}">
        <p14:creationId xmlns:p14="http://schemas.microsoft.com/office/powerpoint/2010/main" val="41206548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This is my story, this is my song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Praising my Savior all the day long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This is my story, this is my song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Praising my Savior all the day long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Blessed Assurance</a:t>
            </a:r>
          </a:p>
        </p:txBody>
      </p:sp>
    </p:spTree>
    <p:extLst>
      <p:ext uri="{BB962C8B-B14F-4D97-AF65-F5344CB8AC3E}">
        <p14:creationId xmlns:p14="http://schemas.microsoft.com/office/powerpoint/2010/main" val="29365317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Hamburger and fries meal with juice and an orange">
            <a:extLst>
              <a:ext uri="{FF2B5EF4-FFF2-40B4-BE49-F238E27FC236}">
                <a16:creationId xmlns:a16="http://schemas.microsoft.com/office/drawing/2014/main" id="{A80EE107-0CD9-438D-8592-C05F451DBB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3772686" y="786559"/>
            <a:ext cx="3366406" cy="336640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2EDCAFB-84B5-446B-9813-FF558527C34B}"/>
              </a:ext>
            </a:extLst>
          </p:cNvPr>
          <p:cNvSpPr txBox="1"/>
          <p:nvPr/>
        </p:nvSpPr>
        <p:spPr>
          <a:xfrm>
            <a:off x="256390" y="276827"/>
            <a:ext cx="64752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81DEFF"/>
                </a:solidFill>
              </a:rPr>
              <a:t>August 31</a:t>
            </a:r>
            <a:r>
              <a:rPr lang="en-US" sz="3200" baseline="30000" dirty="0">
                <a:solidFill>
                  <a:srgbClr val="81DEFF"/>
                </a:solidFill>
              </a:rPr>
              <a:t>st</a:t>
            </a:r>
            <a:r>
              <a:rPr lang="en-US" sz="3200" dirty="0">
                <a:solidFill>
                  <a:srgbClr val="81DEFF"/>
                </a:solidFill>
              </a:rPr>
              <a:t>  </a:t>
            </a:r>
            <a:endParaRPr lang="en-US" sz="3200" dirty="0"/>
          </a:p>
          <a:p>
            <a:r>
              <a:rPr lang="en-US" sz="3200" dirty="0"/>
              <a:t>Zoom Bible Study @ 7pm</a:t>
            </a:r>
          </a:p>
          <a:p>
            <a:r>
              <a:rPr lang="en-US" sz="3200" dirty="0">
                <a:solidFill>
                  <a:srgbClr val="A2A9B5"/>
                </a:solidFill>
              </a:rPr>
              <a:t>Link on website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D7206C-E71C-40C8-877A-FE7D11DEF51C}"/>
              </a:ext>
            </a:extLst>
          </p:cNvPr>
          <p:cNvSpPr txBox="1"/>
          <p:nvPr/>
        </p:nvSpPr>
        <p:spPr>
          <a:xfrm>
            <a:off x="256390" y="2978251"/>
            <a:ext cx="67898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81DEFF"/>
                </a:solidFill>
              </a:rPr>
              <a:t>September 7</a:t>
            </a:r>
            <a:r>
              <a:rPr lang="en-US" sz="3200" baseline="30000" dirty="0">
                <a:solidFill>
                  <a:srgbClr val="81DEFF"/>
                </a:solidFill>
              </a:rPr>
              <a:t>th</a:t>
            </a:r>
            <a:r>
              <a:rPr lang="en-US" sz="3200" dirty="0">
                <a:solidFill>
                  <a:srgbClr val="81DEFF"/>
                </a:solidFill>
              </a:rPr>
              <a:t> </a:t>
            </a:r>
            <a:endParaRPr lang="en-US" sz="3200" dirty="0"/>
          </a:p>
          <a:p>
            <a:r>
              <a:rPr lang="en-US" sz="3200" dirty="0"/>
              <a:t>Prayer Meeting @ 7pm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56E8D6-178B-4E53-9609-A9CB9291FD0F}"/>
              </a:ext>
            </a:extLst>
          </p:cNvPr>
          <p:cNvSpPr txBox="1"/>
          <p:nvPr/>
        </p:nvSpPr>
        <p:spPr>
          <a:xfrm>
            <a:off x="5631660" y="4412782"/>
            <a:ext cx="62191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81DEFF"/>
                </a:solidFill>
              </a:rPr>
              <a:t>September 24</a:t>
            </a:r>
            <a:r>
              <a:rPr lang="en-US" sz="3200" baseline="30000" dirty="0">
                <a:solidFill>
                  <a:srgbClr val="81DEFF"/>
                </a:solidFill>
              </a:rPr>
              <a:t>th</a:t>
            </a:r>
            <a:r>
              <a:rPr lang="en-US" sz="3200" dirty="0">
                <a:solidFill>
                  <a:srgbClr val="81DEFF"/>
                </a:solidFill>
              </a:rPr>
              <a:t> </a:t>
            </a:r>
            <a:endParaRPr lang="en-US" sz="3200" dirty="0"/>
          </a:p>
          <a:p>
            <a:pPr algn="r"/>
            <a:r>
              <a:rPr lang="en-US" sz="3200" dirty="0"/>
              <a:t>Butler’s Pantry @ 8am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A0AB02-1F5B-40E2-B9B5-0C174F817D5D}"/>
              </a:ext>
            </a:extLst>
          </p:cNvPr>
          <p:cNvSpPr txBox="1"/>
          <p:nvPr/>
        </p:nvSpPr>
        <p:spPr>
          <a:xfrm>
            <a:off x="-3671025" y="3224473"/>
            <a:ext cx="3163087" cy="58477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Snack Shack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20483D-238C-46AA-97D9-9122A905E748}"/>
              </a:ext>
            </a:extLst>
          </p:cNvPr>
          <p:cNvSpPr txBox="1"/>
          <p:nvPr/>
        </p:nvSpPr>
        <p:spPr>
          <a:xfrm>
            <a:off x="-4435356" y="4115889"/>
            <a:ext cx="46917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</a:rPr>
              <a:t>April 3</a:t>
            </a:r>
            <a:r>
              <a:rPr lang="en-US" sz="3200" baseline="30000" dirty="0">
                <a:solidFill>
                  <a:srgbClr val="FFC000"/>
                </a:solidFill>
              </a:rPr>
              <a:t>rd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endParaRPr lang="en-US" sz="2400" dirty="0"/>
          </a:p>
          <a:p>
            <a:pPr algn="ctr"/>
            <a:r>
              <a:rPr lang="en-US" sz="2000" dirty="0"/>
              <a:t>Supports: Youth</a:t>
            </a:r>
            <a:endParaRPr lang="en-US" sz="2000" dirty="0">
              <a:solidFill>
                <a:srgbClr val="A2A9B5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E3B10B-E969-4505-A026-69BF8EC936C8}"/>
              </a:ext>
            </a:extLst>
          </p:cNvPr>
          <p:cNvSpPr txBox="1"/>
          <p:nvPr/>
        </p:nvSpPr>
        <p:spPr>
          <a:xfrm>
            <a:off x="256390" y="5175817"/>
            <a:ext cx="62372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81DEFF"/>
                </a:solidFill>
              </a:rPr>
              <a:t>September 10</a:t>
            </a:r>
            <a:r>
              <a:rPr lang="en-US" sz="3200" baseline="30000" dirty="0">
                <a:solidFill>
                  <a:srgbClr val="81DEFF"/>
                </a:solidFill>
              </a:rPr>
              <a:t>th</a:t>
            </a:r>
            <a:r>
              <a:rPr lang="en-US" sz="3200" dirty="0">
                <a:solidFill>
                  <a:srgbClr val="81DEFF"/>
                </a:solidFill>
              </a:rPr>
              <a:t> </a:t>
            </a:r>
            <a:endParaRPr lang="en-US" sz="3200" dirty="0"/>
          </a:p>
          <a:p>
            <a:r>
              <a:rPr lang="en-US" sz="3200" dirty="0"/>
              <a:t>Labor Day Luncheon</a:t>
            </a:r>
            <a:br>
              <a:rPr lang="en-US" sz="3200" dirty="0"/>
            </a:br>
            <a:r>
              <a:rPr lang="en-US" sz="3200" dirty="0"/>
              <a:t>Feeding Jesus’ Family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66AF8E5-9B8A-FCBE-9C50-91CA776F5C31}"/>
              </a:ext>
            </a:extLst>
          </p:cNvPr>
          <p:cNvSpPr txBox="1"/>
          <p:nvPr/>
        </p:nvSpPr>
        <p:spPr>
          <a:xfrm>
            <a:off x="6731668" y="1840613"/>
            <a:ext cx="51190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81DEFF"/>
                </a:solidFill>
              </a:rPr>
              <a:t>September 23</a:t>
            </a:r>
            <a:r>
              <a:rPr lang="en-US" sz="3200" baseline="30000" dirty="0">
                <a:solidFill>
                  <a:srgbClr val="81DEFF"/>
                </a:solidFill>
              </a:rPr>
              <a:t>rd</a:t>
            </a:r>
            <a:r>
              <a:rPr lang="en-US" sz="3200" dirty="0">
                <a:solidFill>
                  <a:srgbClr val="81DEFF"/>
                </a:solidFill>
              </a:rPr>
              <a:t> – 25</a:t>
            </a:r>
            <a:r>
              <a:rPr lang="en-US" sz="3200" baseline="30000" dirty="0">
                <a:solidFill>
                  <a:srgbClr val="81DEFF"/>
                </a:solidFill>
              </a:rPr>
              <a:t>th</a:t>
            </a:r>
            <a:r>
              <a:rPr lang="en-US" sz="3200" dirty="0">
                <a:solidFill>
                  <a:srgbClr val="81DEFF"/>
                </a:solidFill>
              </a:rPr>
              <a:t> </a:t>
            </a:r>
            <a:endParaRPr lang="en-US" sz="3200" dirty="0"/>
          </a:p>
          <a:p>
            <a:pPr algn="r"/>
            <a:r>
              <a:rPr lang="en-US" sz="3200" dirty="0"/>
              <a:t>Ladies Retreat</a:t>
            </a:r>
          </a:p>
        </p:txBody>
      </p:sp>
    </p:spTree>
    <p:extLst>
      <p:ext uri="{BB962C8B-B14F-4D97-AF65-F5344CB8AC3E}">
        <p14:creationId xmlns:p14="http://schemas.microsoft.com/office/powerpoint/2010/main" val="36410481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D3F49A30-5E65-43D9-84EC-BB07E62CFF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350" y="1308350"/>
            <a:ext cx="4241301" cy="424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1645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6E878F6A-66D3-EE1D-0109-DB0FDB70C5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599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People from every nation and tongue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From generation to generation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You Are Good</a:t>
            </a:r>
          </a:p>
        </p:txBody>
      </p:sp>
    </p:spTree>
    <p:extLst>
      <p:ext uri="{BB962C8B-B14F-4D97-AF65-F5344CB8AC3E}">
        <p14:creationId xmlns:p14="http://schemas.microsoft.com/office/powerpoint/2010/main" val="1328939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We worship You. Hallelujah, Hallelujah!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We worship You for who You are!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(x2) You are good!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You Are Good</a:t>
            </a:r>
          </a:p>
        </p:txBody>
      </p:sp>
    </p:spTree>
    <p:extLst>
      <p:ext uri="{BB962C8B-B14F-4D97-AF65-F5344CB8AC3E}">
        <p14:creationId xmlns:p14="http://schemas.microsoft.com/office/powerpoint/2010/main" val="2609492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You are good all the time,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All the time You are good. (x4)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You Are Good</a:t>
            </a:r>
          </a:p>
        </p:txBody>
      </p:sp>
    </p:spTree>
    <p:extLst>
      <p:ext uri="{BB962C8B-B14F-4D97-AF65-F5344CB8AC3E}">
        <p14:creationId xmlns:p14="http://schemas.microsoft.com/office/powerpoint/2010/main" val="1239316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8031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Who am I that You are mindful of me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That You hear me when I call.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Is it true that You are thinking of me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How You love me, it's amazing!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Friend of God</a:t>
            </a:r>
          </a:p>
        </p:txBody>
      </p:sp>
    </p:spTree>
    <p:extLst>
      <p:ext uri="{BB962C8B-B14F-4D97-AF65-F5344CB8AC3E}">
        <p14:creationId xmlns:p14="http://schemas.microsoft.com/office/powerpoint/2010/main" val="267093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am a friend of God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am a friend of God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 am a friend of God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He calls me friend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(x2)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Friend of God</a:t>
            </a:r>
          </a:p>
        </p:txBody>
      </p:sp>
    </p:spTree>
    <p:extLst>
      <p:ext uri="{BB962C8B-B14F-4D97-AF65-F5344CB8AC3E}">
        <p14:creationId xmlns:p14="http://schemas.microsoft.com/office/powerpoint/2010/main" val="7642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God almighty, Lord of Glory,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You have called me friend.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(x4)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Friend of God</a:t>
            </a:r>
          </a:p>
        </p:txBody>
      </p:sp>
    </p:spTree>
    <p:extLst>
      <p:ext uri="{BB962C8B-B14F-4D97-AF65-F5344CB8AC3E}">
        <p14:creationId xmlns:p14="http://schemas.microsoft.com/office/powerpoint/2010/main" val="4158291542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AnalogousFromLightSeedLeftStep">
      <a:dk1>
        <a:srgbClr val="000000"/>
      </a:dk1>
      <a:lt1>
        <a:srgbClr val="FFFFFF"/>
      </a:lt1>
      <a:dk2>
        <a:srgbClr val="3E3423"/>
      </a:dk2>
      <a:lt2>
        <a:srgbClr val="E2E4E8"/>
      </a:lt2>
      <a:accent1>
        <a:srgbClr val="B39E7C"/>
      </a:accent1>
      <a:accent2>
        <a:srgbClr val="BA8B7F"/>
      </a:accent2>
      <a:accent3>
        <a:srgbClr val="C4929D"/>
      </a:accent3>
      <a:accent4>
        <a:srgbClr val="BA7FA4"/>
      </a:accent4>
      <a:accent5>
        <a:srgbClr val="C292C4"/>
      </a:accent5>
      <a:accent6>
        <a:srgbClr val="9F7FBA"/>
      </a:accent6>
      <a:hlink>
        <a:srgbClr val="6983AE"/>
      </a:hlink>
      <a:folHlink>
        <a:srgbClr val="7F7F7F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2682</TotalTime>
  <Words>576</Words>
  <Application>Microsoft Office PowerPoint</Application>
  <PresentationFormat>Widescreen</PresentationFormat>
  <Paragraphs>104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Verdana Pro</vt:lpstr>
      <vt:lpstr>Verdana Pro Cond SemiBold</vt:lpstr>
      <vt:lpstr>TornVTI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Brandi Flynn</dc:creator>
  <cp:lastModifiedBy>Brandi Flynn</cp:lastModifiedBy>
  <cp:revision>663</cp:revision>
  <dcterms:created xsi:type="dcterms:W3CDTF">2020-11-29T01:43:03Z</dcterms:created>
  <dcterms:modified xsi:type="dcterms:W3CDTF">2022-08-28T04:29:29Z</dcterms:modified>
</cp:coreProperties>
</file>