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77" r:id="rId2"/>
    <p:sldId id="318" r:id="rId3"/>
    <p:sldId id="293" r:id="rId4"/>
    <p:sldId id="345" r:id="rId5"/>
    <p:sldId id="356" r:id="rId6"/>
    <p:sldId id="357" r:id="rId7"/>
    <p:sldId id="337" r:id="rId8"/>
    <p:sldId id="354" r:id="rId9"/>
    <p:sldId id="358" r:id="rId10"/>
    <p:sldId id="359" r:id="rId11"/>
    <p:sldId id="360" r:id="rId12"/>
    <p:sldId id="355" r:id="rId13"/>
    <p:sldId id="321" r:id="rId14"/>
    <p:sldId id="271" r:id="rId15"/>
    <p:sldId id="35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A9B5"/>
    <a:srgbClr val="800000"/>
    <a:srgbClr val="81DEFF"/>
    <a:srgbClr val="152C47"/>
    <a:srgbClr val="0F1F33"/>
    <a:srgbClr val="181D2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15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453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1"/>
            <a:ext cx="10668000" cy="198596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1" y="3810001"/>
            <a:ext cx="10667999" cy="19859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32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0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1524001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2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0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6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1" y="2286001"/>
            <a:ext cx="4572001" cy="761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5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0" y="2286002"/>
            <a:ext cx="4572001" cy="761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1" y="3059115"/>
            <a:ext cx="4571999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8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2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7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21113" cy="1524000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21113" cy="304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1524000"/>
            <a:ext cx="6095999" cy="38100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5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8001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6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9/10/2022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2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27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1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D3F49A30-5E65-43D9-84EC-BB07E62CF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680" y="0"/>
            <a:ext cx="4018637" cy="401863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6BC6B22-DE83-290C-81F5-672B5FD040A6}"/>
              </a:ext>
            </a:extLst>
          </p:cNvPr>
          <p:cNvSpPr txBox="1"/>
          <p:nvPr/>
        </p:nvSpPr>
        <p:spPr>
          <a:xfrm>
            <a:off x="1917309" y="3695519"/>
            <a:ext cx="83573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No food or drink in the sanctuary. Water is okay. 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Please silence your cellphone.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2611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Freedom reigns in this place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with showers of mercy and grace.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Falling on everything. There is freedom.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Jesus reigns in this place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with showers of mercy and grace.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Falling on every face. There is freedom.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Freedom Reigns</a:t>
            </a:r>
          </a:p>
        </p:txBody>
      </p:sp>
    </p:spTree>
    <p:extLst>
      <p:ext uri="{BB962C8B-B14F-4D97-AF65-F5344CB8AC3E}">
        <p14:creationId xmlns:p14="http://schemas.microsoft.com/office/powerpoint/2010/main" val="274080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 lift my eyes to Jesus. There is freedom.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 lift my eyes to Jesus. There is freedom.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Freedom Reigns</a:t>
            </a:r>
          </a:p>
        </p:txBody>
      </p:sp>
    </p:spTree>
    <p:extLst>
      <p:ext uri="{BB962C8B-B14F-4D97-AF65-F5344CB8AC3E}">
        <p14:creationId xmlns:p14="http://schemas.microsoft.com/office/powerpoint/2010/main" val="4107538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4030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Hamburger and fries meal with juice and an orange">
            <a:extLst>
              <a:ext uri="{FF2B5EF4-FFF2-40B4-BE49-F238E27FC236}">
                <a16:creationId xmlns:a16="http://schemas.microsoft.com/office/drawing/2014/main" id="{A80EE107-0CD9-438D-8592-C05F451DBB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3772686" y="786559"/>
            <a:ext cx="3366406" cy="336640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2EDCAFB-84B5-446B-9813-FF558527C34B}"/>
              </a:ext>
            </a:extLst>
          </p:cNvPr>
          <p:cNvSpPr txBox="1"/>
          <p:nvPr/>
        </p:nvSpPr>
        <p:spPr>
          <a:xfrm>
            <a:off x="256389" y="247950"/>
            <a:ext cx="64752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81DEFF"/>
                </a:solidFill>
              </a:rPr>
              <a:t>September 14</a:t>
            </a:r>
            <a:r>
              <a:rPr lang="en-US" sz="3200" baseline="30000" dirty="0">
                <a:solidFill>
                  <a:srgbClr val="81DEFF"/>
                </a:solidFill>
              </a:rPr>
              <a:t>th</a:t>
            </a:r>
            <a:r>
              <a:rPr lang="en-US" sz="3200" dirty="0">
                <a:solidFill>
                  <a:srgbClr val="81DEFF"/>
                </a:solidFill>
              </a:rPr>
              <a:t>  </a:t>
            </a:r>
            <a:endParaRPr lang="en-US" sz="3200" dirty="0"/>
          </a:p>
          <a:p>
            <a:r>
              <a:rPr lang="en-US" sz="3200" dirty="0"/>
              <a:t>Zoom Bible Study @ 7pm</a:t>
            </a:r>
          </a:p>
          <a:p>
            <a:r>
              <a:rPr lang="en-US" sz="3200" dirty="0">
                <a:solidFill>
                  <a:srgbClr val="A2A9B5"/>
                </a:solidFill>
              </a:rPr>
              <a:t>Link on website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56E8D6-178B-4E53-9609-A9CB9291FD0F}"/>
              </a:ext>
            </a:extLst>
          </p:cNvPr>
          <p:cNvSpPr txBox="1"/>
          <p:nvPr/>
        </p:nvSpPr>
        <p:spPr>
          <a:xfrm>
            <a:off x="256389" y="5613998"/>
            <a:ext cx="62191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81DEFF"/>
                </a:solidFill>
              </a:rPr>
              <a:t>September 24</a:t>
            </a:r>
            <a:r>
              <a:rPr lang="en-US" sz="3200" baseline="30000" dirty="0">
                <a:solidFill>
                  <a:srgbClr val="81DEFF"/>
                </a:solidFill>
              </a:rPr>
              <a:t>th</a:t>
            </a:r>
            <a:r>
              <a:rPr lang="en-US" sz="3200" dirty="0">
                <a:solidFill>
                  <a:srgbClr val="81DEFF"/>
                </a:solidFill>
              </a:rPr>
              <a:t> </a:t>
            </a:r>
            <a:endParaRPr lang="en-US" sz="3200" dirty="0"/>
          </a:p>
          <a:p>
            <a:r>
              <a:rPr lang="en-US" sz="3200" dirty="0"/>
              <a:t>Butler’s Pantry @ 8am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A0AB02-1F5B-40E2-B9B5-0C174F817D5D}"/>
              </a:ext>
            </a:extLst>
          </p:cNvPr>
          <p:cNvSpPr txBox="1"/>
          <p:nvPr/>
        </p:nvSpPr>
        <p:spPr>
          <a:xfrm>
            <a:off x="-3671025" y="3224473"/>
            <a:ext cx="3163087" cy="5847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Snack Shack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20483D-238C-46AA-97D9-9122A905E748}"/>
              </a:ext>
            </a:extLst>
          </p:cNvPr>
          <p:cNvSpPr txBox="1"/>
          <p:nvPr/>
        </p:nvSpPr>
        <p:spPr>
          <a:xfrm>
            <a:off x="-4435356" y="4115889"/>
            <a:ext cx="46917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</a:rPr>
              <a:t>April 3</a:t>
            </a:r>
            <a:r>
              <a:rPr lang="en-US" sz="3200" baseline="30000" dirty="0">
                <a:solidFill>
                  <a:srgbClr val="FFC000"/>
                </a:solidFill>
              </a:rPr>
              <a:t>rd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endParaRPr lang="en-US" sz="2400" dirty="0"/>
          </a:p>
          <a:p>
            <a:pPr algn="ctr"/>
            <a:r>
              <a:rPr lang="en-US" sz="2000" dirty="0"/>
              <a:t>Supports: Youth</a:t>
            </a:r>
            <a:endParaRPr lang="en-US" sz="2000" dirty="0">
              <a:solidFill>
                <a:srgbClr val="A2A9B5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6AF8E5-9B8A-FCBE-9C50-91CA776F5C31}"/>
              </a:ext>
            </a:extLst>
          </p:cNvPr>
          <p:cNvSpPr txBox="1"/>
          <p:nvPr/>
        </p:nvSpPr>
        <p:spPr>
          <a:xfrm>
            <a:off x="256389" y="3177195"/>
            <a:ext cx="51190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81DEFF"/>
                </a:solidFill>
              </a:rPr>
              <a:t>September 23</a:t>
            </a:r>
            <a:r>
              <a:rPr lang="en-US" sz="3200" baseline="30000" dirty="0">
                <a:solidFill>
                  <a:srgbClr val="81DEFF"/>
                </a:solidFill>
              </a:rPr>
              <a:t>rd</a:t>
            </a:r>
            <a:r>
              <a:rPr lang="en-US" sz="3200" dirty="0">
                <a:solidFill>
                  <a:srgbClr val="81DEFF"/>
                </a:solidFill>
              </a:rPr>
              <a:t> – 25</a:t>
            </a:r>
            <a:r>
              <a:rPr lang="en-US" sz="3200" baseline="30000" dirty="0">
                <a:solidFill>
                  <a:srgbClr val="81DEFF"/>
                </a:solidFill>
              </a:rPr>
              <a:t>th</a:t>
            </a:r>
            <a:r>
              <a:rPr lang="en-US" sz="3200" dirty="0">
                <a:solidFill>
                  <a:srgbClr val="81DEFF"/>
                </a:solidFill>
              </a:rPr>
              <a:t> </a:t>
            </a:r>
            <a:endParaRPr lang="en-US" sz="3200" dirty="0"/>
          </a:p>
          <a:p>
            <a:r>
              <a:rPr lang="en-US" sz="3200" dirty="0"/>
              <a:t>Ladies Retreat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74CAD9-B7D5-A9AF-8CC1-CDE8B70CC5BE}"/>
              </a:ext>
            </a:extLst>
          </p:cNvPr>
          <p:cNvSpPr txBox="1"/>
          <p:nvPr/>
        </p:nvSpPr>
        <p:spPr>
          <a:xfrm>
            <a:off x="5626267" y="1817610"/>
            <a:ext cx="62191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81DEFF"/>
                </a:solidFill>
              </a:rPr>
              <a:t>September 25</a:t>
            </a:r>
            <a:r>
              <a:rPr lang="en-US" sz="3200" baseline="30000" dirty="0">
                <a:solidFill>
                  <a:srgbClr val="81DEFF"/>
                </a:solidFill>
              </a:rPr>
              <a:t>th</a:t>
            </a:r>
            <a:r>
              <a:rPr lang="en-US" sz="3200" dirty="0">
                <a:solidFill>
                  <a:srgbClr val="81DEFF"/>
                </a:solidFill>
              </a:rPr>
              <a:t> </a:t>
            </a:r>
            <a:endParaRPr lang="en-US" sz="3200" dirty="0"/>
          </a:p>
          <a:p>
            <a:pPr algn="r"/>
            <a:r>
              <a:rPr lang="en-US" sz="3200" dirty="0"/>
              <a:t>Quarterly Offering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D80F6F-4C77-58EB-FAD8-0961260BD8E1}"/>
              </a:ext>
            </a:extLst>
          </p:cNvPr>
          <p:cNvSpPr txBox="1"/>
          <p:nvPr/>
        </p:nvSpPr>
        <p:spPr>
          <a:xfrm>
            <a:off x="5626267" y="4395597"/>
            <a:ext cx="62191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81DEFF"/>
                </a:solidFill>
              </a:rPr>
              <a:t>September 28</a:t>
            </a:r>
            <a:r>
              <a:rPr lang="en-US" sz="3200" baseline="30000" dirty="0">
                <a:solidFill>
                  <a:srgbClr val="81DEFF"/>
                </a:solidFill>
              </a:rPr>
              <a:t>th</a:t>
            </a:r>
            <a:r>
              <a:rPr lang="en-US" sz="3200" dirty="0">
                <a:solidFill>
                  <a:srgbClr val="81DEFF"/>
                </a:solidFill>
              </a:rPr>
              <a:t> </a:t>
            </a:r>
            <a:endParaRPr lang="en-US" sz="3200" dirty="0"/>
          </a:p>
          <a:p>
            <a:pPr algn="r"/>
            <a:r>
              <a:rPr lang="en-US" sz="3200" dirty="0"/>
              <a:t>Neighborhood Market @ 8am</a:t>
            </a:r>
          </a:p>
        </p:txBody>
      </p:sp>
    </p:spTree>
    <p:extLst>
      <p:ext uri="{BB962C8B-B14F-4D97-AF65-F5344CB8AC3E}">
        <p14:creationId xmlns:p14="http://schemas.microsoft.com/office/powerpoint/2010/main" val="3641048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D3F49A30-5E65-43D9-84EC-BB07E62CF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350" y="1308350"/>
            <a:ext cx="4241301" cy="424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164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6E878F6A-66D3-EE1D-0109-DB0FDB70C5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599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I've got a right to praise the Lord.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I've got a right to praise the Lord.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I've got a right to </a:t>
            </a:r>
            <a:r>
              <a:rPr lang="en-US" sz="4000" i="1" dirty="0">
                <a:solidFill>
                  <a:srgbClr val="FFFFFF"/>
                </a:solidFill>
              </a:rPr>
              <a:t>clap my hands</a:t>
            </a:r>
            <a:r>
              <a:rPr lang="en-US" sz="4000" dirty="0">
                <a:solidFill>
                  <a:srgbClr val="FFFFFF"/>
                </a:solidFill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I've got a right to shout, “</a:t>
            </a:r>
            <a:r>
              <a:rPr lang="en-US" sz="4000" i="1" dirty="0">
                <a:solidFill>
                  <a:srgbClr val="FFFFFF"/>
                </a:solidFill>
              </a:rPr>
              <a:t>Amen!</a:t>
            </a:r>
            <a:r>
              <a:rPr lang="en-US" sz="4000" dirty="0">
                <a:solidFill>
                  <a:srgbClr val="FFFFFF"/>
                </a:solidFill>
              </a:rPr>
              <a:t>”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I've got a right to praise the Lord.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I’ve Got a Right</a:t>
            </a:r>
          </a:p>
        </p:txBody>
      </p:sp>
    </p:spTree>
    <p:extLst>
      <p:ext uri="{BB962C8B-B14F-4D97-AF65-F5344CB8AC3E}">
        <p14:creationId xmlns:p14="http://schemas.microsoft.com/office/powerpoint/2010/main" val="931259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8031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Through You the blind will see.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Through You the mute will sing.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Through You the dead will rise.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Through You our hearts will praise.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Through You the darkness flees.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Through You my heart screams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 am free! I am free!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I Am Free</a:t>
            </a:r>
          </a:p>
        </p:txBody>
      </p:sp>
    </p:spTree>
    <p:extLst>
      <p:ext uri="{BB962C8B-B14F-4D97-AF65-F5344CB8AC3E}">
        <p14:creationId xmlns:p14="http://schemas.microsoft.com/office/powerpoint/2010/main" val="267093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 am free to run (echo)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 am free to dance (echo)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 am free to live for You (echo)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 am free (echo) I am free (echo)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I Am Free</a:t>
            </a:r>
          </a:p>
        </p:txBody>
      </p:sp>
    </p:spTree>
    <p:extLst>
      <p:ext uri="{BB962C8B-B14F-4D97-AF65-F5344CB8AC3E}">
        <p14:creationId xmlns:p14="http://schemas.microsoft.com/office/powerpoint/2010/main" val="118012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Through You the kingdom comes.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Through You the battle's won.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Through You I'm not afraid.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Through You the price is paid.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Through You there's victory.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Because of You my heart sings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 am free (echo) I am free (echo)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I Am Free</a:t>
            </a:r>
          </a:p>
        </p:txBody>
      </p:sp>
    </p:spTree>
    <p:extLst>
      <p:ext uri="{BB962C8B-B14F-4D97-AF65-F5344CB8AC3E}">
        <p14:creationId xmlns:p14="http://schemas.microsoft.com/office/powerpoint/2010/main" val="4186623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1945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Where the spirit of the Lord is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there is freedom.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Where the spirit of the Lord is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there is freedom.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Freedom Reigns</a:t>
            </a:r>
          </a:p>
        </p:txBody>
      </p:sp>
    </p:spTree>
    <p:extLst>
      <p:ext uri="{BB962C8B-B14F-4D97-AF65-F5344CB8AC3E}">
        <p14:creationId xmlns:p14="http://schemas.microsoft.com/office/powerpoint/2010/main" val="1618601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When you are tired and you're thirsty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there is freedom.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When you are tired and you're thirsty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there is freedom.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Freedom Reigns</a:t>
            </a:r>
          </a:p>
        </p:txBody>
      </p:sp>
    </p:spTree>
    <p:extLst>
      <p:ext uri="{BB962C8B-B14F-4D97-AF65-F5344CB8AC3E}">
        <p14:creationId xmlns:p14="http://schemas.microsoft.com/office/powerpoint/2010/main" val="903131965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AnalogousFromLightSeedLeftStep">
      <a:dk1>
        <a:srgbClr val="000000"/>
      </a:dk1>
      <a:lt1>
        <a:srgbClr val="FFFFFF"/>
      </a:lt1>
      <a:dk2>
        <a:srgbClr val="3E3423"/>
      </a:dk2>
      <a:lt2>
        <a:srgbClr val="E2E4E8"/>
      </a:lt2>
      <a:accent1>
        <a:srgbClr val="B39E7C"/>
      </a:accent1>
      <a:accent2>
        <a:srgbClr val="BA8B7F"/>
      </a:accent2>
      <a:accent3>
        <a:srgbClr val="C4929D"/>
      </a:accent3>
      <a:accent4>
        <a:srgbClr val="BA7FA4"/>
      </a:accent4>
      <a:accent5>
        <a:srgbClr val="C292C4"/>
      </a:accent5>
      <a:accent6>
        <a:srgbClr val="9F7FBA"/>
      </a:accent6>
      <a:hlink>
        <a:srgbClr val="6983AE"/>
      </a:hlink>
      <a:folHlink>
        <a:srgbClr val="7F7F7F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2697</TotalTime>
  <Words>363</Words>
  <Application>Microsoft Office PowerPoint</Application>
  <PresentationFormat>Widescreen</PresentationFormat>
  <Paragraphs>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Verdana Pro</vt:lpstr>
      <vt:lpstr>Verdana Pro Cond SemiBold</vt:lpstr>
      <vt:lpstr>TornVTI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Brandi Flynn</dc:creator>
  <cp:lastModifiedBy>Brandi Flynn</cp:lastModifiedBy>
  <cp:revision>687</cp:revision>
  <dcterms:created xsi:type="dcterms:W3CDTF">2020-11-29T01:43:03Z</dcterms:created>
  <dcterms:modified xsi:type="dcterms:W3CDTF">2022-09-10T23:31:52Z</dcterms:modified>
</cp:coreProperties>
</file>