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18" r:id="rId3"/>
    <p:sldId id="293" r:id="rId4"/>
    <p:sldId id="345" r:id="rId5"/>
    <p:sldId id="356" r:id="rId6"/>
    <p:sldId id="357" r:id="rId7"/>
    <p:sldId id="337" r:id="rId8"/>
    <p:sldId id="354" r:id="rId9"/>
    <p:sldId id="358" r:id="rId10"/>
    <p:sldId id="359" r:id="rId11"/>
    <p:sldId id="360" r:id="rId12"/>
    <p:sldId id="355" r:id="rId13"/>
    <p:sldId id="321" r:id="rId14"/>
    <p:sldId id="271" r:id="rId15"/>
    <p:sldId id="35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9B5"/>
    <a:srgbClr val="800000"/>
    <a:srgbClr val="81DEFF"/>
    <a:srgbClr val="152C47"/>
    <a:srgbClr val="0F1F33"/>
    <a:srgbClr val="181D2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1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45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9/10/2022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80" y="0"/>
            <a:ext cx="4018637" cy="40186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917309" y="3695519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Freedom reigns in this place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with showers of mercy and grace.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Falling on everything. There is freedom.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Jesus reigns in this place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with showers of mercy and grace.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Falling on every face. There is freedom.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Freedom Reigns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lift my eyes to Jesus. There is freedom.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lift my eyes to Jesus. There is freedom.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Freedom Reigns</a:t>
            </a:r>
          </a:p>
        </p:txBody>
      </p:sp>
    </p:spTree>
    <p:extLst>
      <p:ext uri="{BB962C8B-B14F-4D97-AF65-F5344CB8AC3E}">
        <p14:creationId xmlns:p14="http://schemas.microsoft.com/office/powerpoint/2010/main" val="4107538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256389" y="247950"/>
            <a:ext cx="6475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14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 </a:t>
            </a:r>
            <a:endParaRPr lang="en-US" sz="3200" dirty="0"/>
          </a:p>
          <a:p>
            <a:r>
              <a:rPr lang="en-US" sz="3200" dirty="0"/>
              <a:t>Zoom Bible Study @ 7pm</a:t>
            </a:r>
          </a:p>
          <a:p>
            <a:r>
              <a:rPr lang="en-US" sz="3200" dirty="0">
                <a:solidFill>
                  <a:srgbClr val="A2A9B5"/>
                </a:solidFill>
              </a:rPr>
              <a:t>Link on website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56E8D6-178B-4E53-9609-A9CB9291FD0F}"/>
              </a:ext>
            </a:extLst>
          </p:cNvPr>
          <p:cNvSpPr txBox="1"/>
          <p:nvPr/>
        </p:nvSpPr>
        <p:spPr>
          <a:xfrm>
            <a:off x="256389" y="5613998"/>
            <a:ext cx="621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24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r>
              <a:rPr lang="en-US" sz="3200" dirty="0"/>
              <a:t>Butler’s Pantry @ 8am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6AF8E5-9B8A-FCBE-9C50-91CA776F5C31}"/>
              </a:ext>
            </a:extLst>
          </p:cNvPr>
          <p:cNvSpPr txBox="1"/>
          <p:nvPr/>
        </p:nvSpPr>
        <p:spPr>
          <a:xfrm>
            <a:off x="256389" y="3177195"/>
            <a:ext cx="5119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23</a:t>
            </a:r>
            <a:r>
              <a:rPr lang="en-US" sz="3200" baseline="30000" dirty="0">
                <a:solidFill>
                  <a:srgbClr val="81DEFF"/>
                </a:solidFill>
              </a:rPr>
              <a:t>rd</a:t>
            </a:r>
            <a:r>
              <a:rPr lang="en-US" sz="3200" dirty="0">
                <a:solidFill>
                  <a:srgbClr val="81DEFF"/>
                </a:solidFill>
              </a:rPr>
              <a:t> – 25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r>
              <a:rPr lang="en-US" sz="3200" dirty="0"/>
              <a:t>Ladies Retreat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74CAD9-B7D5-A9AF-8CC1-CDE8B70CC5BE}"/>
              </a:ext>
            </a:extLst>
          </p:cNvPr>
          <p:cNvSpPr txBox="1"/>
          <p:nvPr/>
        </p:nvSpPr>
        <p:spPr>
          <a:xfrm>
            <a:off x="5626267" y="1817610"/>
            <a:ext cx="621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September 25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Quarterly Offering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D80F6F-4C77-58EB-FAD8-0961260BD8E1}"/>
              </a:ext>
            </a:extLst>
          </p:cNvPr>
          <p:cNvSpPr txBox="1"/>
          <p:nvPr/>
        </p:nvSpPr>
        <p:spPr>
          <a:xfrm>
            <a:off x="5626267" y="4395597"/>
            <a:ext cx="621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September 28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Neighborhood Market @ 8am</a:t>
            </a: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I've got a right to praise the Lord.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I've got a right to praise the Lord.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I've got a right to </a:t>
            </a:r>
            <a:r>
              <a:rPr lang="en-US" sz="4000" i="1" dirty="0">
                <a:solidFill>
                  <a:srgbClr val="FFFFFF"/>
                </a:solidFill>
              </a:rPr>
              <a:t>clap my hands</a:t>
            </a:r>
            <a:r>
              <a:rPr lang="en-US" sz="4000" dirty="0">
                <a:solidFill>
                  <a:srgbClr val="FFFFFF"/>
                </a:solidFill>
              </a:rPr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I've got a right to shout, “</a:t>
            </a:r>
            <a:r>
              <a:rPr lang="en-US" sz="4000" i="1" dirty="0">
                <a:solidFill>
                  <a:srgbClr val="FFFFFF"/>
                </a:solidFill>
              </a:rPr>
              <a:t>Amen!</a:t>
            </a:r>
            <a:r>
              <a:rPr lang="en-US" sz="4000" dirty="0">
                <a:solidFill>
                  <a:srgbClr val="FFFFFF"/>
                </a:solidFill>
              </a:rPr>
              <a:t>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I've got a right to praise the Lord.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I’ve Got a Right</a:t>
            </a:r>
          </a:p>
        </p:txBody>
      </p:sp>
    </p:spTree>
    <p:extLst>
      <p:ext uri="{BB962C8B-B14F-4D97-AF65-F5344CB8AC3E}">
        <p14:creationId xmlns:p14="http://schemas.microsoft.com/office/powerpoint/2010/main" val="93125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03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blind will see.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mute will sing.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dead will rise.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our hearts will praise.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darkness flees.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my heart screams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free! I am free!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 Am Free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 to run (echo)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 to dance (echo)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 to live for You (echo)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 (echo) I am free (echo)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 Am Free</a:t>
            </a:r>
          </a:p>
        </p:txBody>
      </p:sp>
    </p:spTree>
    <p:extLst>
      <p:ext uri="{BB962C8B-B14F-4D97-AF65-F5344CB8AC3E}">
        <p14:creationId xmlns:p14="http://schemas.microsoft.com/office/powerpoint/2010/main" val="118012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kingdom comes.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battle's won.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I'm not afraid.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 price is paid.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Through You there's victory.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my heart sings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am free (echo) I am free (echo)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 Am Free</a:t>
            </a:r>
          </a:p>
        </p:txBody>
      </p:sp>
    </p:spTree>
    <p:extLst>
      <p:ext uri="{BB962C8B-B14F-4D97-AF65-F5344CB8AC3E}">
        <p14:creationId xmlns:p14="http://schemas.microsoft.com/office/powerpoint/2010/main" val="418662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Where the spirit of the Lord is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there is freedom.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Where the spirit of the Lord is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there is freedom.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Freedom Reigns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When you are tired and you're thirsty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there is freedom.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When you are tired and you're thirsty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there is freedom.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Freedom Reigns</a:t>
            </a:r>
          </a:p>
        </p:txBody>
      </p:sp>
    </p:spTree>
    <p:extLst>
      <p:ext uri="{BB962C8B-B14F-4D97-AF65-F5344CB8AC3E}">
        <p14:creationId xmlns:p14="http://schemas.microsoft.com/office/powerpoint/2010/main" val="903131965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2697</TotalTime>
  <Words>363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687</cp:revision>
  <dcterms:created xsi:type="dcterms:W3CDTF">2020-11-29T01:43:03Z</dcterms:created>
  <dcterms:modified xsi:type="dcterms:W3CDTF">2022-09-10T23:31:52Z</dcterms:modified>
</cp:coreProperties>
</file>