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45" r:id="rId3"/>
    <p:sldId id="360" r:id="rId4"/>
    <p:sldId id="361" r:id="rId5"/>
    <p:sldId id="337" r:id="rId6"/>
    <p:sldId id="354" r:id="rId7"/>
    <p:sldId id="362" r:id="rId8"/>
    <p:sldId id="363" r:id="rId9"/>
    <p:sldId id="355" r:id="rId10"/>
    <p:sldId id="359" r:id="rId11"/>
    <p:sldId id="364" r:id="rId12"/>
    <p:sldId id="365" r:id="rId13"/>
    <p:sldId id="366" r:id="rId14"/>
    <p:sldId id="321" r:id="rId15"/>
    <p:sldId id="271" r:id="rId16"/>
    <p:sldId id="35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8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10/22/2022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80" y="0"/>
            <a:ext cx="4018637" cy="40186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917309" y="3695519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When the music fades all is stripped away and I simply come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Longing just to bring something that's of worth that will bless Your heart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I'll bring You more than a song for a song in itself is not what You have required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 search much deeper within through the way things appear,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You're looking into my heart.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1619287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I'm coming back to the heart of worship and it's all about You,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It's all about You Jesus.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I'm sorry Lord for the thing I've made it when it's all about You,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All about You Jesus.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332317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King of endless worth no one could express how much You deserve.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Though I'm weak and poor all I have is Yours, every single breath.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Heart of Worship</a:t>
            </a:r>
          </a:p>
        </p:txBody>
      </p:sp>
    </p:spTree>
    <p:extLst>
      <p:ext uri="{BB962C8B-B14F-4D97-AF65-F5344CB8AC3E}">
        <p14:creationId xmlns:p14="http://schemas.microsoft.com/office/powerpoint/2010/main" val="960839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148812" y="73138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Tue, Oct 25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  </a:t>
            </a:r>
          </a:p>
          <a:p>
            <a:r>
              <a:rPr lang="en-US" sz="2800" dirty="0"/>
              <a:t>Prayer Meeting. Here @ 9am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62743-B830-4F80-0D94-B5D36C9A7A8A}"/>
              </a:ext>
            </a:extLst>
          </p:cNvPr>
          <p:cNvSpPr txBox="1"/>
          <p:nvPr/>
        </p:nvSpPr>
        <p:spPr>
          <a:xfrm>
            <a:off x="148812" y="5724785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Nov 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    </a:t>
            </a:r>
          </a:p>
          <a:p>
            <a:r>
              <a:rPr lang="en-US" sz="2800" dirty="0"/>
              <a:t>Bible Study. Here @ 7pm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8F5623-750D-9BFE-116B-9540851B8261}"/>
              </a:ext>
            </a:extLst>
          </p:cNvPr>
          <p:cNvSpPr txBox="1"/>
          <p:nvPr/>
        </p:nvSpPr>
        <p:spPr>
          <a:xfrm>
            <a:off x="148812" y="1486050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Oct 26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   </a:t>
            </a:r>
          </a:p>
          <a:p>
            <a:r>
              <a:rPr lang="en-US" sz="2800" dirty="0"/>
              <a:t>Neighborhood Market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CBA9D3-D263-626E-DCD4-928FD5572BF2}"/>
              </a:ext>
            </a:extLst>
          </p:cNvPr>
          <p:cNvSpPr txBox="1"/>
          <p:nvPr/>
        </p:nvSpPr>
        <p:spPr>
          <a:xfrm>
            <a:off x="148812" y="2898962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Oct 29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    </a:t>
            </a:r>
          </a:p>
          <a:p>
            <a:r>
              <a:rPr lang="en-US" sz="2800" dirty="0"/>
              <a:t>Butler’s Pantry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D8645-4CFD-DCFC-D055-CC2CDCC4CB1B}"/>
              </a:ext>
            </a:extLst>
          </p:cNvPr>
          <p:cNvSpPr txBox="1"/>
          <p:nvPr/>
        </p:nvSpPr>
        <p:spPr>
          <a:xfrm>
            <a:off x="148812" y="4311874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Nov 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Men’s Fellowship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7188FF-4317-1662-95D1-213EF3A228EE}"/>
              </a:ext>
            </a:extLst>
          </p:cNvPr>
          <p:cNvSpPr txBox="1"/>
          <p:nvPr/>
        </p:nvSpPr>
        <p:spPr>
          <a:xfrm>
            <a:off x="6624090" y="1592019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Tue, Nov 8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Prayer Meeting @ 9am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8B23F1-6172-0C14-1E96-E1F59A433250}"/>
              </a:ext>
            </a:extLst>
          </p:cNvPr>
          <p:cNvSpPr txBox="1"/>
          <p:nvPr/>
        </p:nvSpPr>
        <p:spPr>
          <a:xfrm>
            <a:off x="6624090" y="2926879"/>
            <a:ext cx="6475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Nov 12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Feeding Jesus’ Family - Thanksgiving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624090" y="5909452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745F48-7A24-08C6-6E04-7C82C7761530}"/>
              </a:ext>
            </a:extLst>
          </p:cNvPr>
          <p:cNvSpPr txBox="1"/>
          <p:nvPr/>
        </p:nvSpPr>
        <p:spPr>
          <a:xfrm>
            <a:off x="6677880" y="355525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Sun, Nov 6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Evening Service @ 7pm</a:t>
            </a:r>
            <a:endParaRPr lang="en-US" sz="28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D3F49A30-5E65-43D9-84EC-BB07E62CFF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350" y="1308350"/>
            <a:ext cx="4241301" cy="424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up the name of Jesus.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Shout it everywhere You go.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up the name of Jesus.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We're </a:t>
            </a:r>
            <a:r>
              <a:rPr lang="en-US" sz="4000" dirty="0" err="1">
                <a:solidFill>
                  <a:srgbClr val="FFFFFF"/>
                </a:solidFill>
              </a:rPr>
              <a:t>gonna</a:t>
            </a:r>
            <a:r>
              <a:rPr lang="en-US" sz="4000" dirty="0">
                <a:solidFill>
                  <a:srgbClr val="FFFFFF"/>
                </a:solidFill>
              </a:rPr>
              <a:t> let the whole world know,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He said, “If I be lifted up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will draw all men unto me.”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Come on and lift Him up! Lift Him Up!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255542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Deaf ears will be opened.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Blinded eyes will see.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Chains will be broken.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will have the liberty.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Come on and lift Him up!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Lift Him up! Lift Him up!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Lift Up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264717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Oh Lord, we come to worship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come to give You honor too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to give You all the praise.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We worship You. We honor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And we give You all the praise.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49532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His name.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I just can't stop </a:t>
            </a:r>
            <a:r>
              <a:rPr lang="en-US" sz="4000" dirty="0" err="1">
                <a:solidFill>
                  <a:srgbClr val="FFFFFF"/>
                </a:solidFill>
              </a:rPr>
              <a:t>praisin</a:t>
            </a:r>
            <a:r>
              <a:rPr lang="en-US" sz="4000" dirty="0">
                <a:solidFill>
                  <a:srgbClr val="FFFFFF"/>
                </a:solidFill>
              </a:rPr>
              <a:t>' the name of Jesus.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Oh Lord</a:t>
            </a:r>
          </a:p>
        </p:txBody>
      </p:sp>
    </p:spTree>
    <p:extLst>
      <p:ext uri="{BB962C8B-B14F-4D97-AF65-F5344CB8AC3E}">
        <p14:creationId xmlns:p14="http://schemas.microsoft.com/office/powerpoint/2010/main" val="143899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2728</TotalTime>
  <Words>430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719</cp:revision>
  <dcterms:created xsi:type="dcterms:W3CDTF">2020-11-29T01:43:03Z</dcterms:created>
  <dcterms:modified xsi:type="dcterms:W3CDTF">2022-10-23T00:16:57Z</dcterms:modified>
</cp:coreProperties>
</file>