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77" r:id="rId2"/>
    <p:sldId id="345" r:id="rId3"/>
    <p:sldId id="360" r:id="rId4"/>
    <p:sldId id="361" r:id="rId5"/>
    <p:sldId id="337" r:id="rId6"/>
    <p:sldId id="354" r:id="rId7"/>
    <p:sldId id="362" r:id="rId8"/>
    <p:sldId id="363" r:id="rId9"/>
    <p:sldId id="364" r:id="rId10"/>
    <p:sldId id="365" r:id="rId11"/>
    <p:sldId id="355" r:id="rId12"/>
    <p:sldId id="359" r:id="rId13"/>
    <p:sldId id="366" r:id="rId14"/>
    <p:sldId id="367" r:id="rId15"/>
    <p:sldId id="368" r:id="rId16"/>
    <p:sldId id="321" r:id="rId17"/>
    <p:sldId id="271" r:id="rId18"/>
    <p:sldId id="35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D23"/>
    <a:srgbClr val="A2A9B5"/>
    <a:srgbClr val="800000"/>
    <a:srgbClr val="81DEFF"/>
    <a:srgbClr val="152C47"/>
    <a:srgbClr val="0F1F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15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91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1"/>
            <a:ext cx="10668000" cy="198596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1" y="3810001"/>
            <a:ext cx="10667999" cy="19859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32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0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1524001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2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0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6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1" y="2286001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5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0" y="2286002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1" y="3059115"/>
            <a:ext cx="4571999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8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2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7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21113" cy="1524000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21113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1" y="1524000"/>
            <a:ext cx="6095999" cy="38100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5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8001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6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10/29/2022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2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27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18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D3F49A30-5E65-43D9-84EC-BB07E62CFF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680" y="0"/>
            <a:ext cx="4018637" cy="40186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6BC6B22-DE83-290C-81F5-672B5FD040A6}"/>
              </a:ext>
            </a:extLst>
          </p:cNvPr>
          <p:cNvSpPr txBox="1"/>
          <p:nvPr/>
        </p:nvSpPr>
        <p:spPr>
          <a:xfrm>
            <a:off x="1917309" y="3695519"/>
            <a:ext cx="83573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No food or drink in the sanctuary. Water is okay. 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Please silence your cellphone.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62611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 can soar on wings of eagles.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 can run on seas of blue.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 can overcome the giants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And it's all because of You.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More of You</a:t>
            </a:r>
          </a:p>
        </p:txBody>
      </p:sp>
    </p:spTree>
    <p:extLst>
      <p:ext uri="{BB962C8B-B14F-4D97-AF65-F5344CB8AC3E}">
        <p14:creationId xmlns:p14="http://schemas.microsoft.com/office/powerpoint/2010/main" val="731791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4030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As we lift up our hands,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will You meet us here?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As we call on Your name,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will You meet us here?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We have come to this place to worship You.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God of mercy and grace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It is You</a:t>
            </a:r>
          </a:p>
        </p:txBody>
      </p:sp>
    </p:spTree>
    <p:extLst>
      <p:ext uri="{BB962C8B-B14F-4D97-AF65-F5344CB8AC3E}">
        <p14:creationId xmlns:p14="http://schemas.microsoft.com/office/powerpoint/2010/main" val="274080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It is You we adore.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It is You our praises are for.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Only You, the heavens declare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it is You, it is You.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It is You</a:t>
            </a:r>
          </a:p>
        </p:txBody>
      </p:sp>
    </p:spTree>
    <p:extLst>
      <p:ext uri="{BB962C8B-B14F-4D97-AF65-F5344CB8AC3E}">
        <p14:creationId xmlns:p14="http://schemas.microsoft.com/office/powerpoint/2010/main" val="3961702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Holy, holy is our God almighty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Holy, holy is His name alone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(x2)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It is You</a:t>
            </a:r>
          </a:p>
        </p:txBody>
      </p:sp>
    </p:spTree>
    <p:extLst>
      <p:ext uri="{BB962C8B-B14F-4D97-AF65-F5344CB8AC3E}">
        <p14:creationId xmlns:p14="http://schemas.microsoft.com/office/powerpoint/2010/main" val="3023142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As we lift up our hands,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as we call on Your name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Will You visit this place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with Your mercy and grace?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(x2)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It is You</a:t>
            </a:r>
          </a:p>
        </p:txBody>
      </p:sp>
    </p:spTree>
    <p:extLst>
      <p:ext uri="{BB962C8B-B14F-4D97-AF65-F5344CB8AC3E}">
        <p14:creationId xmlns:p14="http://schemas.microsoft.com/office/powerpoint/2010/main" val="3891809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Hamburger and fries meal with juice and an orange">
            <a:extLst>
              <a:ext uri="{FF2B5EF4-FFF2-40B4-BE49-F238E27FC236}">
                <a16:creationId xmlns:a16="http://schemas.microsoft.com/office/drawing/2014/main" id="{A80EE107-0CD9-438D-8592-C05F451DBB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772686" y="786559"/>
            <a:ext cx="3366406" cy="336640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2EDCAFB-84B5-446B-9813-FF558527C34B}"/>
              </a:ext>
            </a:extLst>
          </p:cNvPr>
          <p:cNvSpPr txBox="1"/>
          <p:nvPr/>
        </p:nvSpPr>
        <p:spPr>
          <a:xfrm>
            <a:off x="148812" y="73138"/>
            <a:ext cx="6475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Tue, Nov 1</a:t>
            </a:r>
            <a:r>
              <a:rPr lang="en-US" sz="2800" baseline="30000" dirty="0">
                <a:solidFill>
                  <a:srgbClr val="FFFF00"/>
                </a:solidFill>
              </a:rPr>
              <a:t>st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</a:p>
          <a:p>
            <a:r>
              <a:rPr lang="en-US" sz="2800" dirty="0"/>
              <a:t>Prayer Meeting. Here @ 9am</a:t>
            </a:r>
            <a:endParaRPr lang="en-US" sz="2800" dirty="0">
              <a:solidFill>
                <a:srgbClr val="A2A9B5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A0AB02-1F5B-40E2-B9B5-0C174F817D5D}"/>
              </a:ext>
            </a:extLst>
          </p:cNvPr>
          <p:cNvSpPr txBox="1"/>
          <p:nvPr/>
        </p:nvSpPr>
        <p:spPr>
          <a:xfrm>
            <a:off x="-3671025" y="3224473"/>
            <a:ext cx="3163087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Snack Shack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20483D-238C-46AA-97D9-9122A905E748}"/>
              </a:ext>
            </a:extLst>
          </p:cNvPr>
          <p:cNvSpPr txBox="1"/>
          <p:nvPr/>
        </p:nvSpPr>
        <p:spPr>
          <a:xfrm>
            <a:off x="-4435356" y="4115889"/>
            <a:ext cx="46917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</a:rPr>
              <a:t>April 3</a:t>
            </a:r>
            <a:r>
              <a:rPr lang="en-US" sz="3200" baseline="30000" dirty="0">
                <a:solidFill>
                  <a:srgbClr val="FFC000"/>
                </a:solidFill>
              </a:rPr>
              <a:t>rd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endParaRPr lang="en-US" sz="2400" dirty="0"/>
          </a:p>
          <a:p>
            <a:pPr algn="ctr"/>
            <a:r>
              <a:rPr lang="en-US" sz="2000" dirty="0"/>
              <a:t>Supports: Youth</a:t>
            </a:r>
            <a:endParaRPr lang="en-US" sz="2000" dirty="0">
              <a:solidFill>
                <a:srgbClr val="A2A9B5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062743-B830-4F80-0D94-B5D36C9A7A8A}"/>
              </a:ext>
            </a:extLst>
          </p:cNvPr>
          <p:cNvSpPr txBox="1"/>
          <p:nvPr/>
        </p:nvSpPr>
        <p:spPr>
          <a:xfrm>
            <a:off x="148812" y="3741776"/>
            <a:ext cx="6475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Wed, Nov 2</a:t>
            </a:r>
            <a:r>
              <a:rPr lang="en-US" sz="2800" baseline="30000" dirty="0">
                <a:solidFill>
                  <a:srgbClr val="FFFF00"/>
                </a:solidFill>
              </a:rPr>
              <a:t>nd</a:t>
            </a:r>
            <a:r>
              <a:rPr lang="en-US" sz="2800" dirty="0">
                <a:solidFill>
                  <a:srgbClr val="FFFF00"/>
                </a:solidFill>
              </a:rPr>
              <a:t>     </a:t>
            </a:r>
          </a:p>
          <a:p>
            <a:r>
              <a:rPr lang="en-US" sz="2800" dirty="0"/>
              <a:t>Bible Study. Here @ 7pm</a:t>
            </a:r>
            <a:endParaRPr lang="en-US" sz="2800" dirty="0">
              <a:solidFill>
                <a:srgbClr val="A2A9B5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8F5623-750D-9BFE-116B-9540851B8261}"/>
              </a:ext>
            </a:extLst>
          </p:cNvPr>
          <p:cNvSpPr txBox="1"/>
          <p:nvPr/>
        </p:nvSpPr>
        <p:spPr>
          <a:xfrm>
            <a:off x="6624090" y="3738797"/>
            <a:ext cx="6475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Wed, Nov 23</a:t>
            </a:r>
            <a:r>
              <a:rPr lang="en-US" sz="2800" baseline="30000" dirty="0">
                <a:solidFill>
                  <a:srgbClr val="FFFF00"/>
                </a:solidFill>
              </a:rPr>
              <a:t>rd</a:t>
            </a:r>
            <a:r>
              <a:rPr lang="en-US" sz="2800" dirty="0">
                <a:solidFill>
                  <a:srgbClr val="FFFF00"/>
                </a:solidFill>
              </a:rPr>
              <a:t>      </a:t>
            </a:r>
          </a:p>
          <a:p>
            <a:r>
              <a:rPr lang="en-US" sz="2800" dirty="0"/>
              <a:t>Neighborhood Market @ 8am</a:t>
            </a:r>
            <a:endParaRPr lang="en-US" sz="2800" dirty="0">
              <a:solidFill>
                <a:srgbClr val="A2A9B5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CBA9D3-D263-626E-DCD4-928FD5572BF2}"/>
              </a:ext>
            </a:extLst>
          </p:cNvPr>
          <p:cNvSpPr txBox="1"/>
          <p:nvPr/>
        </p:nvSpPr>
        <p:spPr>
          <a:xfrm>
            <a:off x="6624090" y="2131873"/>
            <a:ext cx="6475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Sat, Nov 19</a:t>
            </a:r>
            <a:r>
              <a:rPr lang="en-US" sz="2800" baseline="30000" dirty="0">
                <a:solidFill>
                  <a:srgbClr val="FFFF00"/>
                </a:solidFill>
              </a:rPr>
              <a:t>th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</a:p>
          <a:p>
            <a:r>
              <a:rPr lang="en-US" sz="2800" dirty="0"/>
              <a:t>Butler’s Pantry @ 8am</a:t>
            </a:r>
            <a:endParaRPr lang="en-US" sz="2800" dirty="0">
              <a:solidFill>
                <a:srgbClr val="A2A9B5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0D8645-4CFD-DCFC-D055-CC2CDCC4CB1B}"/>
              </a:ext>
            </a:extLst>
          </p:cNvPr>
          <p:cNvSpPr txBox="1"/>
          <p:nvPr/>
        </p:nvSpPr>
        <p:spPr>
          <a:xfrm>
            <a:off x="148812" y="1907457"/>
            <a:ext cx="6475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Wed, Nov 2</a:t>
            </a:r>
            <a:r>
              <a:rPr lang="en-US" sz="2800" baseline="30000" dirty="0">
                <a:solidFill>
                  <a:srgbClr val="FFFF00"/>
                </a:solidFill>
              </a:rPr>
              <a:t>nd</a:t>
            </a:r>
            <a:r>
              <a:rPr lang="en-US" sz="2800" dirty="0">
                <a:solidFill>
                  <a:srgbClr val="FFFF00"/>
                </a:solidFill>
              </a:rPr>
              <a:t>  </a:t>
            </a:r>
          </a:p>
          <a:p>
            <a:r>
              <a:rPr lang="en-US" sz="2800" dirty="0"/>
              <a:t>Men’s Fellowship</a:t>
            </a:r>
            <a:endParaRPr lang="en-US" sz="2800" dirty="0">
              <a:solidFill>
                <a:srgbClr val="A2A9B5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D8B23F1-6172-0C14-1E96-E1F59A433250}"/>
              </a:ext>
            </a:extLst>
          </p:cNvPr>
          <p:cNvSpPr txBox="1"/>
          <p:nvPr/>
        </p:nvSpPr>
        <p:spPr>
          <a:xfrm>
            <a:off x="6624090" y="94061"/>
            <a:ext cx="64752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Sat, Nov 12</a:t>
            </a:r>
            <a:r>
              <a:rPr lang="en-US" sz="2800" baseline="30000" dirty="0">
                <a:solidFill>
                  <a:srgbClr val="FFFF00"/>
                </a:solidFill>
              </a:rPr>
              <a:t>th</a:t>
            </a:r>
            <a:r>
              <a:rPr lang="en-US" sz="2800" dirty="0">
                <a:solidFill>
                  <a:srgbClr val="FFFF00"/>
                </a:solidFill>
              </a:rPr>
              <a:t>  </a:t>
            </a:r>
          </a:p>
          <a:p>
            <a:r>
              <a:rPr lang="en-US" sz="2800" dirty="0"/>
              <a:t>Feeding Jesus’ Family - Thanksgiving</a:t>
            </a:r>
            <a:endParaRPr lang="en-US" sz="2800" dirty="0">
              <a:solidFill>
                <a:srgbClr val="A2A9B5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A391C4-04AA-C8F3-624C-CD219D91BACE}"/>
              </a:ext>
            </a:extLst>
          </p:cNvPr>
          <p:cNvSpPr txBox="1"/>
          <p:nvPr/>
        </p:nvSpPr>
        <p:spPr>
          <a:xfrm>
            <a:off x="6624090" y="5909452"/>
            <a:ext cx="5282934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butlerpcg.org/events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745F48-7A24-08C6-6E04-7C82C7761530}"/>
              </a:ext>
            </a:extLst>
          </p:cNvPr>
          <p:cNvSpPr txBox="1"/>
          <p:nvPr/>
        </p:nvSpPr>
        <p:spPr>
          <a:xfrm>
            <a:off x="148812" y="5576095"/>
            <a:ext cx="6475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Sun, Nov 6</a:t>
            </a:r>
            <a:r>
              <a:rPr lang="en-US" sz="2800" baseline="30000" dirty="0">
                <a:solidFill>
                  <a:srgbClr val="FFFF00"/>
                </a:solidFill>
              </a:rPr>
              <a:t>th</a:t>
            </a:r>
            <a:r>
              <a:rPr lang="en-US" sz="2800" dirty="0">
                <a:solidFill>
                  <a:srgbClr val="FFFF00"/>
                </a:solidFill>
              </a:rPr>
              <a:t>  </a:t>
            </a:r>
          </a:p>
          <a:p>
            <a:r>
              <a:rPr lang="en-US" sz="2800" dirty="0"/>
              <a:t>Evening Service @ 7pm</a:t>
            </a:r>
            <a:endParaRPr lang="en-US" sz="2800" dirty="0">
              <a:solidFill>
                <a:srgbClr val="A2A9B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048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D3F49A30-5E65-43D9-84EC-BB07E62CFF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350" y="1308350"/>
            <a:ext cx="4241301" cy="424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164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6E878F6A-66D3-EE1D-0109-DB0FDB70C5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599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Never before have I felt so alive.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Never before have I thought I could fly.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Never before have I ever been so free.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Being with You I now begin to see,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That Your presence overwhelms me.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Because of You</a:t>
            </a:r>
          </a:p>
        </p:txBody>
      </p:sp>
    </p:spTree>
    <p:extLst>
      <p:ext uri="{BB962C8B-B14F-4D97-AF65-F5344CB8AC3E}">
        <p14:creationId xmlns:p14="http://schemas.microsoft.com/office/powerpoint/2010/main" val="267093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Because of You I can dance.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Because of You I lift my hands.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Because of You I can sing, “I am free!”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Because of You I can dance.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Because of You I lift my hands.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Because of You I can sing, “I am free!”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Because of You.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Because of You</a:t>
            </a:r>
          </a:p>
        </p:txBody>
      </p:sp>
    </p:spTree>
    <p:extLst>
      <p:ext uri="{BB962C8B-B14F-4D97-AF65-F5344CB8AC3E}">
        <p14:creationId xmlns:p14="http://schemas.microsoft.com/office/powerpoint/2010/main" val="767539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Never… Never will I go back again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Never… Never will I hold back again.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Never… Never will I hold back again.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Never… Never will I hold back!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Because of You</a:t>
            </a:r>
          </a:p>
        </p:txBody>
      </p:sp>
    </p:spTree>
    <p:extLst>
      <p:ext uri="{BB962C8B-B14F-4D97-AF65-F5344CB8AC3E}">
        <p14:creationId xmlns:p14="http://schemas.microsoft.com/office/powerpoint/2010/main" val="139291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1945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You took this life of mine and changed it.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You make me whole, You make me new.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You took this broken heart and fixed it.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All this joy's because of You.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More of You</a:t>
            </a:r>
          </a:p>
        </p:txBody>
      </p:sp>
    </p:spTree>
    <p:extLst>
      <p:ext uri="{BB962C8B-B14F-4D97-AF65-F5344CB8AC3E}">
        <p14:creationId xmlns:p14="http://schemas.microsoft.com/office/powerpoint/2010/main" val="1618601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Now I smile </a:t>
            </a:r>
            <a:r>
              <a:rPr lang="en-US" sz="4000" dirty="0" err="1">
                <a:solidFill>
                  <a:srgbClr val="FFFFFF"/>
                </a:solidFill>
              </a:rPr>
              <a:t>'cause</a:t>
            </a:r>
            <a:r>
              <a:rPr lang="en-US" sz="4000" dirty="0">
                <a:solidFill>
                  <a:srgbClr val="FFFFFF"/>
                </a:solidFill>
              </a:rPr>
              <a:t> I want to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And I dance because I can!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More of You</a:t>
            </a:r>
          </a:p>
        </p:txBody>
      </p:sp>
    </p:spTree>
    <p:extLst>
      <p:ext uri="{BB962C8B-B14F-4D97-AF65-F5344CB8AC3E}">
        <p14:creationId xmlns:p14="http://schemas.microsoft.com/office/powerpoint/2010/main" val="1382108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 jump, I laugh, I dance, I sing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 can do all, anything in You! Oh Lord, in You.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 skip, I run, I fly, I soar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You always leave me wanting more of You.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Lord, more of You!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More of You</a:t>
            </a:r>
          </a:p>
        </p:txBody>
      </p:sp>
    </p:spTree>
    <p:extLst>
      <p:ext uri="{BB962C8B-B14F-4D97-AF65-F5344CB8AC3E}">
        <p14:creationId xmlns:p14="http://schemas.microsoft.com/office/powerpoint/2010/main" val="3289405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If there's a mountain I can move it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Because I do it in Your name.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And when the trials come, I will face them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 err="1">
                <a:solidFill>
                  <a:srgbClr val="FFFFFF"/>
                </a:solidFill>
              </a:rPr>
              <a:t>'Cause</a:t>
            </a:r>
            <a:r>
              <a:rPr lang="en-US" sz="4000" dirty="0">
                <a:solidFill>
                  <a:srgbClr val="FFFFFF"/>
                </a:solidFill>
              </a:rPr>
              <a:t> You're bigger than my pain.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More of You</a:t>
            </a:r>
          </a:p>
        </p:txBody>
      </p:sp>
    </p:spTree>
    <p:extLst>
      <p:ext uri="{BB962C8B-B14F-4D97-AF65-F5344CB8AC3E}">
        <p14:creationId xmlns:p14="http://schemas.microsoft.com/office/powerpoint/2010/main" val="1943206794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AnalogousFromLightSeedLeftStep">
      <a:dk1>
        <a:srgbClr val="000000"/>
      </a:dk1>
      <a:lt1>
        <a:srgbClr val="FFFFFF"/>
      </a:lt1>
      <a:dk2>
        <a:srgbClr val="3E3423"/>
      </a:dk2>
      <a:lt2>
        <a:srgbClr val="E2E4E8"/>
      </a:lt2>
      <a:accent1>
        <a:srgbClr val="B39E7C"/>
      </a:accent1>
      <a:accent2>
        <a:srgbClr val="BA8B7F"/>
      </a:accent2>
      <a:accent3>
        <a:srgbClr val="C4929D"/>
      </a:accent3>
      <a:accent4>
        <a:srgbClr val="BA7FA4"/>
      </a:accent4>
      <a:accent5>
        <a:srgbClr val="C292C4"/>
      </a:accent5>
      <a:accent6>
        <a:srgbClr val="9F7FBA"/>
      </a:accent6>
      <a:hlink>
        <a:srgbClr val="6983AE"/>
      </a:hlink>
      <a:folHlink>
        <a:srgbClr val="7F7F7F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2735</TotalTime>
  <Words>534</Words>
  <Application>Microsoft Office PowerPoint</Application>
  <PresentationFormat>Widescreen</PresentationFormat>
  <Paragraphs>86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Verdana Pro</vt:lpstr>
      <vt:lpstr>Verdana Pro Cond SemiBold</vt:lpstr>
      <vt:lpstr>TornVTI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Brandi Flynn</dc:creator>
  <cp:lastModifiedBy>Brandi Flynn</cp:lastModifiedBy>
  <cp:revision>731</cp:revision>
  <dcterms:created xsi:type="dcterms:W3CDTF">2020-11-29T01:43:03Z</dcterms:created>
  <dcterms:modified xsi:type="dcterms:W3CDTF">2022-10-30T03:27:33Z</dcterms:modified>
</cp:coreProperties>
</file>