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45" r:id="rId3"/>
    <p:sldId id="360" r:id="rId4"/>
    <p:sldId id="361" r:id="rId5"/>
    <p:sldId id="362" r:id="rId6"/>
    <p:sldId id="337" r:id="rId7"/>
    <p:sldId id="354" r:id="rId8"/>
    <p:sldId id="363" r:id="rId9"/>
    <p:sldId id="364" r:id="rId10"/>
    <p:sldId id="355" r:id="rId11"/>
    <p:sldId id="359" r:id="rId12"/>
    <p:sldId id="365" r:id="rId13"/>
    <p:sldId id="366" r:id="rId14"/>
    <p:sldId id="367" r:id="rId15"/>
    <p:sldId id="321" r:id="rId16"/>
    <p:sldId id="271" r:id="rId17"/>
    <p:sldId id="35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680" y="0"/>
            <a:ext cx="4018637" cy="40186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917309" y="3695519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 splendor of the King, clothed in majesty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Let all the Earth rejoice, all the Earth rejoice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He wraps Himself in light,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darkness tries to hide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trembles at His voice, trembles at His voice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274080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great is our God, sing with 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great is our God, and all will see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great, how great is our 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12412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Age to age He stands and time is in His hands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Beginning and the end, beginning and the end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 Godhead, three in one; Father, Spirit, Son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 lion and the lamb, lion and the lamb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203000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Name above all names, worthy of all praise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My heart will sing, “How great is our God!”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Name above all names, worthy of all praise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My heart will sing, “How great is our God!”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4166690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2696582" y="251252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Tonight</a:t>
            </a:r>
          </a:p>
          <a:p>
            <a:pPr algn="ctr"/>
            <a:r>
              <a:rPr lang="en-US" sz="2800" dirty="0"/>
              <a:t>Evening Service @ 6pm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62743-B830-4F80-0D94-B5D36C9A7A8A}"/>
              </a:ext>
            </a:extLst>
          </p:cNvPr>
          <p:cNvSpPr txBox="1"/>
          <p:nvPr/>
        </p:nvSpPr>
        <p:spPr>
          <a:xfrm>
            <a:off x="2696582" y="3995370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Wed, Feb 8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US" sz="2800" dirty="0"/>
              <a:t>Bible Study. Here &amp; Zoom @ 7pm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3292754" y="5867429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BCEB20-B600-0B85-A8C8-E233D1D3AF25}"/>
              </a:ext>
            </a:extLst>
          </p:cNvPr>
          <p:cNvSpPr txBox="1"/>
          <p:nvPr/>
        </p:nvSpPr>
        <p:spPr>
          <a:xfrm>
            <a:off x="2696582" y="2123311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Tue, Feb 7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pPr algn="ctr"/>
            <a:r>
              <a:rPr lang="en-US" sz="2800" dirty="0"/>
              <a:t>Prayer Meeting. Here @ 9am</a:t>
            </a:r>
            <a:endParaRPr lang="en-US" sz="28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50" y="1308350"/>
            <a:ext cx="4241301" cy="42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Lord, You are good and Your mercy </a:t>
            </a:r>
            <a:r>
              <a:rPr lang="en-US" sz="3800" dirty="0" err="1">
                <a:solidFill>
                  <a:srgbClr val="FFFFFF"/>
                </a:solidFill>
              </a:rPr>
              <a:t>endureth</a:t>
            </a:r>
            <a:r>
              <a:rPr lang="en-US" sz="3800" dirty="0">
                <a:solidFill>
                  <a:srgbClr val="FFFFFF"/>
                </a:solidFill>
              </a:rPr>
              <a:t> forever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People from every nation and tongue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From generation to generation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15552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We worship You. Hallelujah, Hallelujah!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We worship You for who You are!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 You are good!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338748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are good all the time,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All the time You are good.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186263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Oh Lord, we come to worship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come to give You honor too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to give You all the praise.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worship You. We honor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we give You all the praise.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207972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His name.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just 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His name.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just 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the name of Jesus.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83708031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2798</TotalTime>
  <Words>384</Words>
  <Application>Microsoft Office PowerPoint</Application>
  <PresentationFormat>Widescreen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808</cp:revision>
  <dcterms:created xsi:type="dcterms:W3CDTF">2020-11-29T01:43:03Z</dcterms:created>
  <dcterms:modified xsi:type="dcterms:W3CDTF">2023-02-05T06:33:17Z</dcterms:modified>
</cp:coreProperties>
</file>