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77" r:id="rId2"/>
    <p:sldId id="345" r:id="rId3"/>
    <p:sldId id="360" r:id="rId4"/>
    <p:sldId id="361" r:id="rId5"/>
    <p:sldId id="362" r:id="rId6"/>
    <p:sldId id="337" r:id="rId7"/>
    <p:sldId id="354" r:id="rId8"/>
    <p:sldId id="363" r:id="rId9"/>
    <p:sldId id="364" r:id="rId10"/>
    <p:sldId id="355" r:id="rId11"/>
    <p:sldId id="359" r:id="rId12"/>
    <p:sldId id="365" r:id="rId13"/>
    <p:sldId id="366" r:id="rId14"/>
    <p:sldId id="367" r:id="rId15"/>
    <p:sldId id="321" r:id="rId16"/>
    <p:sldId id="271" r:id="rId17"/>
    <p:sldId id="35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D23"/>
    <a:srgbClr val="A2A9B5"/>
    <a:srgbClr val="800000"/>
    <a:srgbClr val="81DEFF"/>
    <a:srgbClr val="152C47"/>
    <a:srgbClr val="0F1F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15" autoAdjust="0"/>
    <p:restoredTop sz="94660"/>
  </p:normalViewPr>
  <p:slideViewPr>
    <p:cSldViewPr snapToGrid="0">
      <p:cViewPr varScale="1">
        <p:scale>
          <a:sx n="143" d="100"/>
          <a:sy n="143" d="100"/>
        </p:scale>
        <p:origin x="15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1"/>
            <a:ext cx="10668000" cy="198596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1" y="3810001"/>
            <a:ext cx="10667999" cy="19859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32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04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1524001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2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0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769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1" y="2286001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5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0" y="2286002"/>
            <a:ext cx="4572001" cy="761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1" y="3059115"/>
            <a:ext cx="4571999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8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22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7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21113" cy="1524000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21113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1524000"/>
            <a:ext cx="6095999" cy="38100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5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2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8001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6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2/4/2023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2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27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1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680" y="0"/>
            <a:ext cx="4018637" cy="401863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BC6B22-DE83-290C-81F5-672B5FD040A6}"/>
              </a:ext>
            </a:extLst>
          </p:cNvPr>
          <p:cNvSpPr txBox="1"/>
          <p:nvPr/>
        </p:nvSpPr>
        <p:spPr>
          <a:xfrm>
            <a:off x="1917309" y="3695519"/>
            <a:ext cx="83573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No food or drink in the sanctuary. Water is okay.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Please silence your cellphone.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2611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4030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 splendor of the King, clothed in majesty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Let all the Earth rejoice, all the Earth rejoice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He wraps Himself in light,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darkness tries to hide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And trembles at His voice, trembles at His voice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274080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great is our God, sing with me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great is our God, and all will see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How great, how great is our God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124127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Age to age He stands and time is in His hands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Beginning and the end, beginning and the end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 Godhead, three in one; Father, Spirit, Son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The lion and the lamb, lion and the lamb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203000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Name above all names, worthy of all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My heart will sing, “How great is our God!”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Name above all names, worthy of all praise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600" dirty="0">
                <a:solidFill>
                  <a:srgbClr val="FFFFFF"/>
                </a:solidFill>
              </a:rPr>
              <a:t>My heart will sing, “How great is our God!”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How Great is Our God</a:t>
            </a:r>
          </a:p>
        </p:txBody>
      </p:sp>
    </p:spTree>
    <p:extLst>
      <p:ext uri="{BB962C8B-B14F-4D97-AF65-F5344CB8AC3E}">
        <p14:creationId xmlns:p14="http://schemas.microsoft.com/office/powerpoint/2010/main" val="416669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 descr="Hamburger and fries meal with juice and an orange">
            <a:extLst>
              <a:ext uri="{FF2B5EF4-FFF2-40B4-BE49-F238E27FC236}">
                <a16:creationId xmlns:a16="http://schemas.microsoft.com/office/drawing/2014/main" id="{A80EE107-0CD9-438D-8592-C05F451DB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3772686" y="786559"/>
            <a:ext cx="3366406" cy="3366406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12EDCAFB-84B5-446B-9813-FF558527C34B}"/>
              </a:ext>
            </a:extLst>
          </p:cNvPr>
          <p:cNvSpPr txBox="1"/>
          <p:nvPr/>
        </p:nvSpPr>
        <p:spPr>
          <a:xfrm>
            <a:off x="2696582" y="251252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Tonight</a:t>
            </a:r>
          </a:p>
          <a:p>
            <a:pPr algn="ctr"/>
            <a:r>
              <a:rPr lang="en-US" sz="2800" dirty="0"/>
              <a:t>Evening Service @ 6pm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FA0AB02-1F5B-40E2-B9B5-0C174F817D5D}"/>
              </a:ext>
            </a:extLst>
          </p:cNvPr>
          <p:cNvSpPr txBox="1"/>
          <p:nvPr/>
        </p:nvSpPr>
        <p:spPr>
          <a:xfrm>
            <a:off x="-3671025" y="3224473"/>
            <a:ext cx="3163087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Snack Shack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20483D-238C-46AA-97D9-9122A905E748}"/>
              </a:ext>
            </a:extLst>
          </p:cNvPr>
          <p:cNvSpPr txBox="1"/>
          <p:nvPr/>
        </p:nvSpPr>
        <p:spPr>
          <a:xfrm>
            <a:off x="-4435356" y="4115889"/>
            <a:ext cx="46917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C000"/>
                </a:solidFill>
              </a:rPr>
              <a:t>April 3</a:t>
            </a:r>
            <a:r>
              <a:rPr lang="en-US" sz="3200" baseline="30000" dirty="0">
                <a:solidFill>
                  <a:srgbClr val="FFC000"/>
                </a:solidFill>
              </a:rPr>
              <a:t>rd</a:t>
            </a:r>
            <a:r>
              <a:rPr lang="en-US" sz="3200" dirty="0">
                <a:solidFill>
                  <a:srgbClr val="FFC000"/>
                </a:solidFill>
              </a:rPr>
              <a:t> </a:t>
            </a:r>
            <a:endParaRPr lang="en-US" sz="2400" dirty="0"/>
          </a:p>
          <a:p>
            <a:pPr algn="ctr"/>
            <a:r>
              <a:rPr lang="en-US" sz="2000" dirty="0"/>
              <a:t>Supports: Youth</a:t>
            </a:r>
            <a:endParaRPr lang="en-US" sz="2000" dirty="0">
              <a:solidFill>
                <a:srgbClr val="A2A9B5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2062743-B830-4F80-0D94-B5D36C9A7A8A}"/>
              </a:ext>
            </a:extLst>
          </p:cNvPr>
          <p:cNvSpPr txBox="1"/>
          <p:nvPr/>
        </p:nvSpPr>
        <p:spPr>
          <a:xfrm>
            <a:off x="2696582" y="3995370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Wed, Feb 8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800" dirty="0"/>
              <a:t>Bible Study. Here &amp; Zoom @ 7pm</a:t>
            </a:r>
            <a:endParaRPr lang="en-US" sz="2800" dirty="0">
              <a:solidFill>
                <a:srgbClr val="A2A9B5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A391C4-04AA-C8F3-624C-CD219D91BACE}"/>
              </a:ext>
            </a:extLst>
          </p:cNvPr>
          <p:cNvSpPr txBox="1"/>
          <p:nvPr/>
        </p:nvSpPr>
        <p:spPr>
          <a:xfrm>
            <a:off x="3292754" y="5867429"/>
            <a:ext cx="5282934" cy="584775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butlerpcg.org/events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BCEB20-B600-0B85-A8C8-E233D1D3AF25}"/>
              </a:ext>
            </a:extLst>
          </p:cNvPr>
          <p:cNvSpPr txBox="1"/>
          <p:nvPr/>
        </p:nvSpPr>
        <p:spPr>
          <a:xfrm>
            <a:off x="2696582" y="2123311"/>
            <a:ext cx="64752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</a:rPr>
              <a:t>Tue, Feb 7</a:t>
            </a:r>
            <a:r>
              <a:rPr lang="en-US" sz="2800" baseline="30000" dirty="0">
                <a:solidFill>
                  <a:srgbClr val="FFFF00"/>
                </a:solidFill>
              </a:rPr>
              <a:t>th</a:t>
            </a:r>
            <a:r>
              <a:rPr lang="en-US" sz="2800" dirty="0">
                <a:solidFill>
                  <a:srgbClr val="FFFF00"/>
                </a:solidFill>
              </a:rPr>
              <a:t>  </a:t>
            </a:r>
          </a:p>
          <a:p>
            <a:pPr algn="ctr"/>
            <a:r>
              <a:rPr lang="en-US" sz="2800" dirty="0"/>
              <a:t>Prayer Meeting. Here @ 9am</a:t>
            </a:r>
            <a:endParaRPr lang="en-US" sz="2800" dirty="0">
              <a:solidFill>
                <a:srgbClr val="A2A9B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8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D3F49A30-5E65-43D9-84EC-BB07E62CFF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350" y="1308350"/>
            <a:ext cx="4241301" cy="4241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164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1D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1">
            <a:extLst>
              <a:ext uri="{FF2B5EF4-FFF2-40B4-BE49-F238E27FC236}">
                <a16:creationId xmlns:a16="http://schemas.microsoft.com/office/drawing/2014/main" id="{80BB07B4-8756-4AE5-A848-6EA4FA2ED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6E878F6A-66D3-EE1D-0109-DB0FDB70C5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9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Lord, You are good and Your mercy </a:t>
            </a:r>
            <a:r>
              <a:rPr lang="en-US" sz="3800" dirty="0" err="1">
                <a:solidFill>
                  <a:srgbClr val="FFFFFF"/>
                </a:solidFill>
              </a:rPr>
              <a:t>endureth</a:t>
            </a:r>
            <a:r>
              <a:rPr lang="en-US" sz="3800" dirty="0">
                <a:solidFill>
                  <a:srgbClr val="FFFFFF"/>
                </a:solidFill>
              </a:rPr>
              <a:t> forever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26709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People from every nation and tongue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From generation to generation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15552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We worship You. Hallelujah, Hallelujah!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We worship You for who You are!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(x2) You are good!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338748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You are good all the time,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All the time You are good.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800" dirty="0">
                <a:solidFill>
                  <a:srgbClr val="FFFFFF"/>
                </a:solidFill>
              </a:rPr>
              <a:t>(x4)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1" y="19950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You Are Good</a:t>
            </a:r>
          </a:p>
        </p:txBody>
      </p:sp>
    </p:spTree>
    <p:extLst>
      <p:ext uri="{BB962C8B-B14F-4D97-AF65-F5344CB8AC3E}">
        <p14:creationId xmlns:p14="http://schemas.microsoft.com/office/powerpoint/2010/main" val="186263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945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Oh Lord, we come to worship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come to give You honor too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to give You all the praise.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1618601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We worship You. We honor You.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And we give You all the praise.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207972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5">
            <a:extLst>
              <a:ext uri="{FF2B5EF4-FFF2-40B4-BE49-F238E27FC236}">
                <a16:creationId xmlns:a16="http://schemas.microsoft.com/office/drawing/2014/main" id="{6E9B2630-E3A9-4ABC-A6EF-B521349C5D04}"/>
              </a:ext>
            </a:extLst>
          </p:cNvPr>
          <p:cNvSpPr txBox="1">
            <a:spLocks/>
          </p:cNvSpPr>
          <p:nvPr/>
        </p:nvSpPr>
        <p:spPr>
          <a:xfrm>
            <a:off x="0" y="854243"/>
            <a:ext cx="12191999" cy="581900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His name.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just 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His name.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I just can't stop </a:t>
            </a:r>
            <a:r>
              <a:rPr lang="en-US" sz="4000" dirty="0" err="1">
                <a:solidFill>
                  <a:srgbClr val="FFFFFF"/>
                </a:solidFill>
              </a:rPr>
              <a:t>praisin</a:t>
            </a:r>
            <a:r>
              <a:rPr lang="en-US" sz="4000" dirty="0">
                <a:solidFill>
                  <a:srgbClr val="FFFFFF"/>
                </a:solidFill>
              </a:rPr>
              <a:t>' the name of Jesus.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>
                <a:solidFill>
                  <a:srgbClr val="FFFFFF"/>
                </a:solidFill>
              </a:rPr>
              <a:t>(x2)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F506B6-9C70-45B5-AFA8-1AADA117C55F}"/>
              </a:ext>
            </a:extLst>
          </p:cNvPr>
          <p:cNvSpPr txBox="1"/>
          <p:nvPr/>
        </p:nvSpPr>
        <p:spPr>
          <a:xfrm>
            <a:off x="2728520" y="184755"/>
            <a:ext cx="673495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dirty="0">
                <a:solidFill>
                  <a:schemeClr val="tx1">
                    <a:lumMod val="50000"/>
                  </a:schemeClr>
                </a:solidFill>
              </a:rPr>
              <a:t>Oh Lord</a:t>
            </a:r>
          </a:p>
        </p:txBody>
      </p:sp>
    </p:spTree>
    <p:extLst>
      <p:ext uri="{BB962C8B-B14F-4D97-AF65-F5344CB8AC3E}">
        <p14:creationId xmlns:p14="http://schemas.microsoft.com/office/powerpoint/2010/main" val="837080311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LightSeedLeftStep">
      <a:dk1>
        <a:srgbClr val="000000"/>
      </a:dk1>
      <a:lt1>
        <a:srgbClr val="FFFFFF"/>
      </a:lt1>
      <a:dk2>
        <a:srgbClr val="3E3423"/>
      </a:dk2>
      <a:lt2>
        <a:srgbClr val="E2E4E8"/>
      </a:lt2>
      <a:accent1>
        <a:srgbClr val="B39E7C"/>
      </a:accent1>
      <a:accent2>
        <a:srgbClr val="BA8B7F"/>
      </a:accent2>
      <a:accent3>
        <a:srgbClr val="C4929D"/>
      </a:accent3>
      <a:accent4>
        <a:srgbClr val="BA7FA4"/>
      </a:accent4>
      <a:accent5>
        <a:srgbClr val="C292C4"/>
      </a:accent5>
      <a:accent6>
        <a:srgbClr val="9F7FBA"/>
      </a:accent6>
      <a:hlink>
        <a:srgbClr val="6983AE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2798</TotalTime>
  <Words>384</Words>
  <Application>Microsoft Office PowerPoint</Application>
  <PresentationFormat>Widescreen</PresentationFormat>
  <Paragraphs>61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Verdana Pro</vt:lpstr>
      <vt:lpstr>Verdana Pro Cond SemiBold</vt:lpstr>
      <vt:lpstr>TornVTI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Brandi Flynn</dc:creator>
  <cp:lastModifiedBy>Brandi Flynn</cp:lastModifiedBy>
  <cp:revision>808</cp:revision>
  <dcterms:created xsi:type="dcterms:W3CDTF">2020-11-29T01:43:03Z</dcterms:created>
  <dcterms:modified xsi:type="dcterms:W3CDTF">2023-02-05T06:33:17Z</dcterms:modified>
</cp:coreProperties>
</file>