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45" r:id="rId3"/>
    <p:sldId id="360" r:id="rId4"/>
    <p:sldId id="361" r:id="rId5"/>
    <p:sldId id="362" r:id="rId6"/>
    <p:sldId id="337" r:id="rId7"/>
    <p:sldId id="354" r:id="rId8"/>
    <p:sldId id="363" r:id="rId9"/>
    <p:sldId id="364" r:id="rId10"/>
    <p:sldId id="365" r:id="rId11"/>
    <p:sldId id="366" r:id="rId12"/>
    <p:sldId id="355" r:id="rId13"/>
    <p:sldId id="359" r:id="rId14"/>
    <p:sldId id="367" r:id="rId15"/>
    <p:sldId id="368" r:id="rId16"/>
    <p:sldId id="369" r:id="rId17"/>
    <p:sldId id="321" r:id="rId18"/>
    <p:sldId id="271" r:id="rId19"/>
    <p:sldId id="35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524000" y="4349422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1D68F3-2B48-BDF9-2429-853DBEB00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19" y="423576"/>
            <a:ext cx="3727342" cy="288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Cause You are perfect in all of Your ways,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You are perfect in all of Your ways,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You are perfect in all of Your ways to us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3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</p:spTree>
    <p:extLst>
      <p:ext uri="{BB962C8B-B14F-4D97-AF65-F5344CB8AC3E}">
        <p14:creationId xmlns:p14="http://schemas.microsoft.com/office/powerpoint/2010/main" val="112310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Oh, it's love so undeniable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I, I can hardly speak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Peace so unexplainable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I, I can hardly think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As You call me deeper still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As You call me deeper still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As You call me deeper still into love, love, love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3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</p:spTree>
    <p:extLst>
      <p:ext uri="{BB962C8B-B14F-4D97-AF65-F5344CB8AC3E}">
        <p14:creationId xmlns:p14="http://schemas.microsoft.com/office/powerpoint/2010/main" val="2381926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Lord, I come, I confess, Bowing here I find my rest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Without You I fall apart.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You're the One that guides my heart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274080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Lord, I need You, Oh, I need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Every hour I need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My one defense, my righteousness.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Oh God, how I need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2103774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Where sin runs deep. Your grace is more.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Where grace is found is where You are.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And where You are, Lord, I am free.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Holiness is Christ in 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3094048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Teach my song to rise to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When temptation comes my way.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And when I cannot stand I'll fall on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Jesus, You're my hope and stay.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91689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141081" y="142764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Tonight</a:t>
            </a:r>
          </a:p>
          <a:p>
            <a:r>
              <a:rPr lang="en-US" sz="2800" dirty="0"/>
              <a:t>FPU @ 6pm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62743-B830-4F80-0D94-B5D36C9A7A8A}"/>
              </a:ext>
            </a:extLst>
          </p:cNvPr>
          <p:cNvSpPr txBox="1"/>
          <p:nvPr/>
        </p:nvSpPr>
        <p:spPr>
          <a:xfrm>
            <a:off x="141081" y="5556606"/>
            <a:ext cx="528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Feb 22</a:t>
            </a:r>
            <a:r>
              <a:rPr lang="en-US" sz="2800" baseline="30000" dirty="0">
                <a:solidFill>
                  <a:srgbClr val="FFFF00"/>
                </a:solidFill>
              </a:rPr>
              <a:t>nd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Bible Study @ 7pm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421220" y="6273225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CEB20-B600-0B85-A8C8-E233D1D3AF25}"/>
              </a:ext>
            </a:extLst>
          </p:cNvPr>
          <p:cNvSpPr txBox="1"/>
          <p:nvPr/>
        </p:nvSpPr>
        <p:spPr>
          <a:xfrm>
            <a:off x="141081" y="1947378"/>
            <a:ext cx="5732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Tue, Feb 21</a:t>
            </a:r>
            <a:r>
              <a:rPr lang="en-US" sz="2800" baseline="30000" dirty="0">
                <a:solidFill>
                  <a:srgbClr val="FFFF00"/>
                </a:solidFill>
              </a:rPr>
              <a:t>st</a:t>
            </a:r>
            <a:r>
              <a:rPr lang="en-US" sz="2800" dirty="0">
                <a:solidFill>
                  <a:srgbClr val="FFFF00"/>
                </a:solidFill>
              </a:rPr>
              <a:t>   </a:t>
            </a:r>
          </a:p>
          <a:p>
            <a:r>
              <a:rPr lang="en-US" sz="2800" dirty="0"/>
              <a:t>Prayer Meeting. Here @ 9am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C01E1-C252-ECE8-7743-0CE50D988777}"/>
              </a:ext>
            </a:extLst>
          </p:cNvPr>
          <p:cNvSpPr txBox="1"/>
          <p:nvPr/>
        </p:nvSpPr>
        <p:spPr>
          <a:xfrm>
            <a:off x="141081" y="3751992"/>
            <a:ext cx="5658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Feb 22</a:t>
            </a:r>
            <a:r>
              <a:rPr lang="en-US" sz="2800" baseline="30000" dirty="0">
                <a:solidFill>
                  <a:srgbClr val="FFFF00"/>
                </a:solidFill>
              </a:rPr>
              <a:t>nd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Neighborhood Market @ 8am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7E1E2-5F99-793D-0B2B-E454198C3680}"/>
              </a:ext>
            </a:extLst>
          </p:cNvPr>
          <p:cNvSpPr txBox="1"/>
          <p:nvPr/>
        </p:nvSpPr>
        <p:spPr>
          <a:xfrm>
            <a:off x="6421220" y="142764"/>
            <a:ext cx="5724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Sat, Feb 25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Food Distribution @ 8am</a:t>
            </a:r>
            <a:endParaRPr lang="en-US" sz="28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BD4BAD-8688-D1EF-71AB-09EC05A3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22" y="1464076"/>
            <a:ext cx="5076756" cy="392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All of You is more than enough for all of 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For every thirst and every need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satisfy me with Your love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all I have in You is more than enough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Enough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are my supply, my breath of life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still more awesome than I know.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are my reward worth living for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still more awesome than I know.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Enough</a:t>
            </a:r>
          </a:p>
        </p:txBody>
      </p:sp>
    </p:spTree>
    <p:extLst>
      <p:ext uri="{BB962C8B-B14F-4D97-AF65-F5344CB8AC3E}">
        <p14:creationId xmlns:p14="http://schemas.microsoft.com/office/powerpoint/2010/main" val="332056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You're my sacrifice of greatest price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still more awesome than I know.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You're the coming King. You're everything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still more awesome than I know.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Enough</a:t>
            </a:r>
          </a:p>
        </p:txBody>
      </p:sp>
    </p:spTree>
    <p:extLst>
      <p:ext uri="{BB962C8B-B14F-4D97-AF65-F5344CB8AC3E}">
        <p14:creationId xmlns:p14="http://schemas.microsoft.com/office/powerpoint/2010/main" val="329795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More than all I want. More than all I need.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are more than enough for me.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More than all I know. More than all I can say.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 You are more than enough for 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Enough</a:t>
            </a:r>
          </a:p>
        </p:txBody>
      </p:sp>
    </p:spTree>
    <p:extLst>
      <p:ext uri="{BB962C8B-B14F-4D97-AF65-F5344CB8AC3E}">
        <p14:creationId xmlns:p14="http://schemas.microsoft.com/office/powerpoint/2010/main" val="47073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Oh, I've heard a thousand stories of what they think You're like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But I've heard the tender whisper of love in the dead of night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You tell me that You're pleased and that I'm never alone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3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You're a good, good Father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It's who You are, it's who You are, it's who You are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I'm loved by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It's who I am, it's who I am, it's who I 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3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</p:spTree>
    <p:extLst>
      <p:ext uri="{BB962C8B-B14F-4D97-AF65-F5344CB8AC3E}">
        <p14:creationId xmlns:p14="http://schemas.microsoft.com/office/powerpoint/2010/main" val="305380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Oh, and I've seen many searching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for answers far and wide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But I know we're all searching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for answers only You provide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 err="1">
                <a:solidFill>
                  <a:srgbClr val="FFFFFF"/>
                </a:solidFill>
              </a:rPr>
              <a:t>'Cause</a:t>
            </a:r>
            <a:r>
              <a:rPr lang="en-US" sz="3600" dirty="0">
                <a:solidFill>
                  <a:srgbClr val="FFFFFF"/>
                </a:solidFill>
              </a:rPr>
              <a:t> You know just what we need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before we say a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3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</p:spTree>
    <p:extLst>
      <p:ext uri="{BB962C8B-B14F-4D97-AF65-F5344CB8AC3E}">
        <p14:creationId xmlns:p14="http://schemas.microsoft.com/office/powerpoint/2010/main" val="268656681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2846</TotalTime>
  <Words>554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844</cp:revision>
  <dcterms:created xsi:type="dcterms:W3CDTF">2020-11-29T01:43:03Z</dcterms:created>
  <dcterms:modified xsi:type="dcterms:W3CDTF">2023-02-19T04:51:07Z</dcterms:modified>
</cp:coreProperties>
</file>