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sldIdLst>
    <p:sldId id="277" r:id="rId2"/>
    <p:sldId id="345" r:id="rId3"/>
    <p:sldId id="360" r:id="rId4"/>
    <p:sldId id="361" r:id="rId5"/>
    <p:sldId id="362" r:id="rId6"/>
    <p:sldId id="337" r:id="rId7"/>
    <p:sldId id="354" r:id="rId8"/>
    <p:sldId id="363" r:id="rId9"/>
    <p:sldId id="364" r:id="rId10"/>
    <p:sldId id="365" r:id="rId11"/>
    <p:sldId id="366" r:id="rId12"/>
    <p:sldId id="355" r:id="rId13"/>
    <p:sldId id="359" r:id="rId14"/>
    <p:sldId id="367" r:id="rId15"/>
    <p:sldId id="368" r:id="rId16"/>
    <p:sldId id="369" r:id="rId17"/>
    <p:sldId id="321" r:id="rId18"/>
    <p:sldId id="271" r:id="rId19"/>
    <p:sldId id="35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1D23"/>
    <a:srgbClr val="A2A9B5"/>
    <a:srgbClr val="800000"/>
    <a:srgbClr val="81DEFF"/>
    <a:srgbClr val="152C47"/>
    <a:srgbClr val="0F1F3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15" autoAdjust="0"/>
    <p:restoredTop sz="94660"/>
  </p:normalViewPr>
  <p:slideViewPr>
    <p:cSldViewPr snapToGrid="0">
      <p:cViewPr varScale="1">
        <p:scale>
          <a:sx n="143" d="100"/>
          <a:sy n="143" d="100"/>
        </p:scale>
        <p:origin x="132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C81A0-FB7A-4357-8B37-1EC930D1E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1"/>
            <a:ext cx="10668000" cy="1985963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C075C-7238-4F43-87E7-63A35BE690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1" y="3810001"/>
            <a:ext cx="10667999" cy="19859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67EEB-ABA8-4DA9-803B-0C6CD8A12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b" anchorCtr="0"/>
          <a:lstStyle/>
          <a:p>
            <a:fld id="{F4D57BDD-E64A-4D27-8978-82FFCA18A12C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FD314-1E75-41B9-A585-4F4A32A3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C8E8-C649-4A81-BF53-F078B2A9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325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CE73F-2F7C-4941-9B13-ACB43A49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2"/>
            <a:ext cx="9144000" cy="15239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C107E-F2BE-4057-B06B-1E50FD12B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3048000"/>
            <a:ext cx="10668000" cy="304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9D7D8-1932-4215-A6E0-C16DA0DD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8B662-65E3-47B2-AD95-B041B57F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3DBC5-88B5-4F2A-A0E3-752CB421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604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6599DF-5B13-4800-ADD7-3A2A2F1C4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1524001"/>
            <a:ext cx="2705100" cy="4572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91E12-22D9-4DA9-A336-EA6A8B9B5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1524000"/>
            <a:ext cx="76200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2A1D5-B7EF-43A4-81EF-B5A7EA35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09DFB-4410-42BF-B886-C984E3A5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487E8-E9A0-429E-88E5-34B1BE86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7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A6A6-C260-4F8B-99DF-249C907B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6F8CB-5C97-4437-A672-4E43D0E5A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0C990-05C1-4ECD-A899-722057AE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9811C-37A0-4DD1-8607-EFD4226E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AB506-9570-4D3E-804F-A184A73DB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24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569B8-DEA4-4F12-9078-ECD731F2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30351"/>
            <a:ext cx="10668000" cy="227965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D1F3B-E79C-4822-999D-205B0E76C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4"/>
            <a:ext cx="10668000" cy="118318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5166-621E-4C71-A40F-64E51453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8A175-E39F-477F-997B-99FF8677A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9115F-5456-4FA3-8484-B1806E7C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00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8BC5C-CCF0-4BA5-B102-213AC6FD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2"/>
            <a:ext cx="9144000" cy="1263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37E63-3B4F-4C2F-A87C-9533227EB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ACE3E-2FED-4289-B138-3EC282690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5DB51-20DA-4BEF-90BA-DDD37DC0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D22E1-F0DB-4CB7-B2E3-D578EEAA6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9146B-54D6-4291-8EA2-64300248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769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B4AE7-507A-4E14-96E2-5412FF8EA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7048"/>
            <a:ext cx="10668000" cy="7589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EEE83-2945-4C22-9597-57F1F1262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1" y="2286001"/>
            <a:ext cx="4572001" cy="76199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2494D-AD1D-4CB7-A17C-B69079113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1" y="3059115"/>
            <a:ext cx="4572000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3E4950-830D-4EE3-9F51-DD730255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0" y="2286002"/>
            <a:ext cx="4572001" cy="76199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44AA-BDAA-4FDD-B742-449DF9057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58001" y="3059115"/>
            <a:ext cx="4571999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B78494-ECE0-41D2-97E2-CFAC0434A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E4C20-6CC5-4259-B554-B19F1A7AA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09AB13-CCCC-4074-9B66-CE0B3790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985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B5FF-4FD1-4CE4-BBC5-E6402FE06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381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71AAD-C5B9-485B-84DD-60DAFD5F1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7CACFF-0406-4EE2-9E8F-F594B952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52A47E-1990-4B6B-BCCB-75B6F213A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226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C8FE4C-64F1-4C88-9D30-17F8131ED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5D8FB3-6FA4-40A7-BDBF-76CD0F22F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49F41-A021-4490-BB80-C89DF029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074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CEF60-874B-45DE-BF65-CF0D08577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21113" cy="1524000"/>
          </a:xfrm>
        </p:spPr>
        <p:txBody>
          <a:bodyPr anchor="t" anchorCtr="0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757B0-722D-425F-8BD4-9CD9093BC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1524000"/>
            <a:ext cx="6096000" cy="38100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B0F60-AADF-41C3-8BFC-B405E0A3F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21113" cy="30480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AB1E11-97B6-42FD-9F45-6EDC3B83F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D7DA9-F910-4337-99A2-91F4EA36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93A2F2-339E-4406-9A90-534A38C5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5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71599-6E07-4A55-9B93-4CA5EFE3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10000" cy="15240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2D26-DACA-4941-955E-18F7E2367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1" y="1524000"/>
            <a:ext cx="6095999" cy="38100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DB26D-C5B0-41D6-A75F-F89A87BE2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10000" cy="30480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304B6-48DF-41FA-A089-8C83BBA6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FB82F-A17A-4BC7-A522-CD934BC3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530C-8824-4BE3-884E-2AFF30B5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15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1B49B9-8C94-4604-AEEE-CB5051962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2"/>
            <a:ext cx="9144000" cy="126364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3204E-CAF5-48A1-928F-757507EC4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3048001"/>
            <a:ext cx="10668000" cy="304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40D12-4B42-4790-8677-C9250F3CD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0" y="401596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675">
                <a:solidFill>
                  <a:schemeClr val="tx1"/>
                </a:solidFill>
              </a:defRPr>
            </a:lvl1pPr>
          </a:lstStyle>
          <a:p>
            <a:fld id="{F4D57BDD-E64A-4D27-8978-82FFCA18A12C}" type="datetimeFigureOut">
              <a:rPr lang="en-US" smtClean="0"/>
              <a:pPr/>
              <a:t>2/18/2023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B17CD-6C27-4CD1-B20D-EA4B8E54F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0" y="6096002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A934F-C817-4C99-A2CF-C763A3F2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2700">
                <a:solidFill>
                  <a:schemeClr val="tx1"/>
                </a:solidFill>
                <a:latin typeface="+mj-lt"/>
              </a:defRPr>
            </a:lvl1pPr>
          </a:lstStyle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818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1">
            <a:extLst>
              <a:ext uri="{FF2B5EF4-FFF2-40B4-BE49-F238E27FC236}">
                <a16:creationId xmlns:a16="http://schemas.microsoft.com/office/drawing/2014/main" id="{80BB07B4-8756-4AE5-A848-6EA4FA2ED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85725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6BC6B22-DE83-290C-81F5-672B5FD040A6}"/>
              </a:ext>
            </a:extLst>
          </p:cNvPr>
          <p:cNvSpPr txBox="1"/>
          <p:nvPr/>
        </p:nvSpPr>
        <p:spPr>
          <a:xfrm>
            <a:off x="1524000" y="4349422"/>
            <a:ext cx="83573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No food or drink in the sanctuary. Water is okay. 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/>
              <a:t>Please silence your cellphone.</a:t>
            </a:r>
          </a:p>
          <a:p>
            <a:endParaRPr lang="en-US" sz="36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E1D68F3-2B48-BDF9-2429-853DBEB00E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9019" y="423576"/>
            <a:ext cx="3727342" cy="2885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2611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Cause You are perfect in all of Your ways,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You are perfect in all of Your ways,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You are perfect in all of Your ways to us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(x2)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Good </a:t>
            </a:r>
            <a:r>
              <a:rPr lang="en-US" sz="3000" dirty="0" err="1">
                <a:solidFill>
                  <a:schemeClr val="tx1">
                    <a:lumMod val="50000"/>
                  </a:schemeClr>
                </a:solidFill>
              </a:rPr>
              <a:t>Good</a:t>
            </a:r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 Father</a:t>
            </a:r>
          </a:p>
        </p:txBody>
      </p:sp>
    </p:spTree>
    <p:extLst>
      <p:ext uri="{BB962C8B-B14F-4D97-AF65-F5344CB8AC3E}">
        <p14:creationId xmlns:p14="http://schemas.microsoft.com/office/powerpoint/2010/main" val="1123104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Oh, it's love so undeniable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I, I can hardly speak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Peace so unexplainable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I, I can hardly think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As You call me deeper still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As You call me deeper still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As You call me deeper still into love, love, love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Good </a:t>
            </a:r>
            <a:r>
              <a:rPr lang="en-US" sz="3000" dirty="0" err="1">
                <a:solidFill>
                  <a:schemeClr val="tx1">
                    <a:lumMod val="50000"/>
                  </a:schemeClr>
                </a:solidFill>
              </a:rPr>
              <a:t>Good</a:t>
            </a:r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 Father</a:t>
            </a:r>
          </a:p>
        </p:txBody>
      </p:sp>
    </p:spTree>
    <p:extLst>
      <p:ext uri="{BB962C8B-B14F-4D97-AF65-F5344CB8AC3E}">
        <p14:creationId xmlns:p14="http://schemas.microsoft.com/office/powerpoint/2010/main" val="2381926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40306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400" dirty="0">
                <a:solidFill>
                  <a:srgbClr val="FFFFFF"/>
                </a:solidFill>
              </a:rPr>
              <a:t>Lord, I come, I confess, Bowing here I find my rest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400" dirty="0">
                <a:solidFill>
                  <a:srgbClr val="FFFFFF"/>
                </a:solidFill>
              </a:rPr>
              <a:t>Without You I fall apart.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400" dirty="0">
                <a:solidFill>
                  <a:srgbClr val="FFFFFF"/>
                </a:solidFill>
              </a:rPr>
              <a:t>You're the One that guides my heart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Lord I Need You</a:t>
            </a:r>
          </a:p>
        </p:txBody>
      </p:sp>
    </p:spTree>
    <p:extLst>
      <p:ext uri="{BB962C8B-B14F-4D97-AF65-F5344CB8AC3E}">
        <p14:creationId xmlns:p14="http://schemas.microsoft.com/office/powerpoint/2010/main" val="274080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400" dirty="0">
                <a:solidFill>
                  <a:srgbClr val="FFFFFF"/>
                </a:solidFill>
              </a:rPr>
              <a:t>Lord, I need You, Oh, I need You.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400" dirty="0">
                <a:solidFill>
                  <a:srgbClr val="FFFFFF"/>
                </a:solidFill>
              </a:rPr>
              <a:t>Every hour I need You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400" dirty="0">
                <a:solidFill>
                  <a:srgbClr val="FFFFFF"/>
                </a:solidFill>
              </a:rPr>
              <a:t>My one defense, my righteousness.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400" dirty="0">
                <a:solidFill>
                  <a:srgbClr val="FFFFFF"/>
                </a:solidFill>
              </a:rPr>
              <a:t>Oh God, how I need You.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Lord I Need You</a:t>
            </a:r>
          </a:p>
        </p:txBody>
      </p:sp>
    </p:spTree>
    <p:extLst>
      <p:ext uri="{BB962C8B-B14F-4D97-AF65-F5344CB8AC3E}">
        <p14:creationId xmlns:p14="http://schemas.microsoft.com/office/powerpoint/2010/main" val="21037746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400" dirty="0">
                <a:solidFill>
                  <a:srgbClr val="FFFFFF"/>
                </a:solidFill>
              </a:rPr>
              <a:t>Where sin runs deep. Your grace is more.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400" dirty="0">
                <a:solidFill>
                  <a:srgbClr val="FFFFFF"/>
                </a:solidFill>
              </a:rPr>
              <a:t>Where grace is found is where You are.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400" dirty="0">
                <a:solidFill>
                  <a:srgbClr val="FFFFFF"/>
                </a:solidFill>
              </a:rPr>
              <a:t>And where You are, Lord, I am free.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400" dirty="0">
                <a:solidFill>
                  <a:srgbClr val="FFFFFF"/>
                </a:solidFill>
              </a:rPr>
              <a:t>Holiness is Christ in me.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Lord I Need You</a:t>
            </a:r>
          </a:p>
        </p:txBody>
      </p:sp>
    </p:spTree>
    <p:extLst>
      <p:ext uri="{BB962C8B-B14F-4D97-AF65-F5344CB8AC3E}">
        <p14:creationId xmlns:p14="http://schemas.microsoft.com/office/powerpoint/2010/main" val="30940484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400" dirty="0">
                <a:solidFill>
                  <a:srgbClr val="FFFFFF"/>
                </a:solidFill>
              </a:rPr>
              <a:t>Teach my song to rise to You.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400" dirty="0">
                <a:solidFill>
                  <a:srgbClr val="FFFFFF"/>
                </a:solidFill>
              </a:rPr>
              <a:t>When temptation comes my way.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400" dirty="0">
                <a:solidFill>
                  <a:srgbClr val="FFFFFF"/>
                </a:solidFill>
              </a:rPr>
              <a:t>And when I cannot stand I'll fall on You.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400" dirty="0">
                <a:solidFill>
                  <a:srgbClr val="FFFFFF"/>
                </a:solidFill>
              </a:rPr>
              <a:t>Jesus, You're my hope and stay.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Lord I Need You</a:t>
            </a:r>
          </a:p>
        </p:txBody>
      </p:sp>
    </p:spTree>
    <p:extLst>
      <p:ext uri="{BB962C8B-B14F-4D97-AF65-F5344CB8AC3E}">
        <p14:creationId xmlns:p14="http://schemas.microsoft.com/office/powerpoint/2010/main" val="916897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 descr="Hamburger and fries meal with juice and an orange">
            <a:extLst>
              <a:ext uri="{FF2B5EF4-FFF2-40B4-BE49-F238E27FC236}">
                <a16:creationId xmlns:a16="http://schemas.microsoft.com/office/drawing/2014/main" id="{A80EE107-0CD9-438D-8592-C05F451DBB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3772686" y="786559"/>
            <a:ext cx="3366406" cy="3366406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2EDCAFB-84B5-446B-9813-FF558527C34B}"/>
              </a:ext>
            </a:extLst>
          </p:cNvPr>
          <p:cNvSpPr txBox="1"/>
          <p:nvPr/>
        </p:nvSpPr>
        <p:spPr>
          <a:xfrm>
            <a:off x="141081" y="142764"/>
            <a:ext cx="64752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Tonight</a:t>
            </a:r>
          </a:p>
          <a:p>
            <a:r>
              <a:rPr lang="en-US" sz="2800" dirty="0"/>
              <a:t>FPU @ 6pm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A0AB02-1F5B-40E2-B9B5-0C174F817D5D}"/>
              </a:ext>
            </a:extLst>
          </p:cNvPr>
          <p:cNvSpPr txBox="1"/>
          <p:nvPr/>
        </p:nvSpPr>
        <p:spPr>
          <a:xfrm>
            <a:off x="-3671025" y="3224473"/>
            <a:ext cx="3163087" cy="58477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Snack Shack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520483D-238C-46AA-97D9-9122A905E748}"/>
              </a:ext>
            </a:extLst>
          </p:cNvPr>
          <p:cNvSpPr txBox="1"/>
          <p:nvPr/>
        </p:nvSpPr>
        <p:spPr>
          <a:xfrm>
            <a:off x="-4435356" y="4115889"/>
            <a:ext cx="469174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</a:rPr>
              <a:t>April 3</a:t>
            </a:r>
            <a:r>
              <a:rPr lang="en-US" sz="3200" baseline="30000" dirty="0">
                <a:solidFill>
                  <a:srgbClr val="FFC000"/>
                </a:solidFill>
              </a:rPr>
              <a:t>rd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endParaRPr lang="en-US" sz="2400" dirty="0"/>
          </a:p>
          <a:p>
            <a:pPr algn="ctr"/>
            <a:r>
              <a:rPr lang="en-US" sz="2000" dirty="0"/>
              <a:t>Supports: Youth</a:t>
            </a:r>
            <a:endParaRPr lang="en-US" sz="2000" dirty="0">
              <a:solidFill>
                <a:srgbClr val="A2A9B5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2062743-B830-4F80-0D94-B5D36C9A7A8A}"/>
              </a:ext>
            </a:extLst>
          </p:cNvPr>
          <p:cNvSpPr txBox="1"/>
          <p:nvPr/>
        </p:nvSpPr>
        <p:spPr>
          <a:xfrm>
            <a:off x="141081" y="5556606"/>
            <a:ext cx="52829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Wed, Feb 22</a:t>
            </a:r>
            <a:r>
              <a:rPr lang="en-US" sz="2800" baseline="30000" dirty="0">
                <a:solidFill>
                  <a:srgbClr val="FFFF00"/>
                </a:solidFill>
              </a:rPr>
              <a:t>nd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</a:p>
          <a:p>
            <a:r>
              <a:rPr lang="en-US" sz="2800" dirty="0"/>
              <a:t>Bible Study @ 7pm</a:t>
            </a:r>
            <a:endParaRPr lang="en-US" sz="2800" dirty="0">
              <a:solidFill>
                <a:srgbClr val="A2A9B5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5A391C4-04AA-C8F3-624C-CD219D91BACE}"/>
              </a:ext>
            </a:extLst>
          </p:cNvPr>
          <p:cNvSpPr txBox="1"/>
          <p:nvPr/>
        </p:nvSpPr>
        <p:spPr>
          <a:xfrm>
            <a:off x="6421220" y="6273225"/>
            <a:ext cx="5282934" cy="58477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butlerpcg.org/events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BCEB20-B600-0B85-A8C8-E233D1D3AF25}"/>
              </a:ext>
            </a:extLst>
          </p:cNvPr>
          <p:cNvSpPr txBox="1"/>
          <p:nvPr/>
        </p:nvSpPr>
        <p:spPr>
          <a:xfrm>
            <a:off x="141081" y="1947378"/>
            <a:ext cx="57327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Tue, Feb 21</a:t>
            </a:r>
            <a:r>
              <a:rPr lang="en-US" sz="2800" baseline="30000" dirty="0">
                <a:solidFill>
                  <a:srgbClr val="FFFF00"/>
                </a:solidFill>
              </a:rPr>
              <a:t>st</a:t>
            </a:r>
            <a:r>
              <a:rPr lang="en-US" sz="2800" dirty="0">
                <a:solidFill>
                  <a:srgbClr val="FFFF00"/>
                </a:solidFill>
              </a:rPr>
              <a:t>   </a:t>
            </a:r>
          </a:p>
          <a:p>
            <a:r>
              <a:rPr lang="en-US" sz="2800" dirty="0"/>
              <a:t>Prayer Meeting. Here @ 9am</a:t>
            </a:r>
            <a:endParaRPr lang="en-US" sz="2800" dirty="0">
              <a:solidFill>
                <a:srgbClr val="A2A9B5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8C01E1-C252-ECE8-7743-0CE50D988777}"/>
              </a:ext>
            </a:extLst>
          </p:cNvPr>
          <p:cNvSpPr txBox="1"/>
          <p:nvPr/>
        </p:nvSpPr>
        <p:spPr>
          <a:xfrm>
            <a:off x="141081" y="3751992"/>
            <a:ext cx="56584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Wed, Feb 22</a:t>
            </a:r>
            <a:r>
              <a:rPr lang="en-US" sz="2800" baseline="30000" dirty="0">
                <a:solidFill>
                  <a:srgbClr val="FFFF00"/>
                </a:solidFill>
              </a:rPr>
              <a:t>nd</a:t>
            </a:r>
            <a:r>
              <a:rPr lang="en-US" sz="2800" dirty="0">
                <a:solidFill>
                  <a:srgbClr val="FFFF00"/>
                </a:solidFill>
              </a:rPr>
              <a:t>  </a:t>
            </a:r>
          </a:p>
          <a:p>
            <a:r>
              <a:rPr lang="en-US" sz="2800" dirty="0"/>
              <a:t>Neighborhood Market @ 8am</a:t>
            </a:r>
            <a:endParaRPr lang="en-US" sz="2800" dirty="0">
              <a:solidFill>
                <a:srgbClr val="A2A9B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E7E1E2-5F99-793D-0B2B-E454198C3680}"/>
              </a:ext>
            </a:extLst>
          </p:cNvPr>
          <p:cNvSpPr txBox="1"/>
          <p:nvPr/>
        </p:nvSpPr>
        <p:spPr>
          <a:xfrm>
            <a:off x="6421220" y="142764"/>
            <a:ext cx="57244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Sat, Feb 25</a:t>
            </a:r>
            <a:r>
              <a:rPr lang="en-US" sz="2800" baseline="30000" dirty="0">
                <a:solidFill>
                  <a:srgbClr val="FFFF00"/>
                </a:solidFill>
              </a:rPr>
              <a:t>th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</a:p>
          <a:p>
            <a:r>
              <a:rPr lang="en-US" sz="2800" dirty="0"/>
              <a:t>Food Distribution @ 8am</a:t>
            </a:r>
            <a:endParaRPr lang="en-US" sz="2800" dirty="0">
              <a:solidFill>
                <a:srgbClr val="A2A9B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0481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1">
            <a:extLst>
              <a:ext uri="{FF2B5EF4-FFF2-40B4-BE49-F238E27FC236}">
                <a16:creationId xmlns:a16="http://schemas.microsoft.com/office/drawing/2014/main" id="{80BB07B4-8756-4AE5-A848-6EA4FA2ED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85725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80BD4BAD-8688-D1EF-71AB-09EC05A3C8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7622" y="1464076"/>
            <a:ext cx="5076756" cy="3929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31645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1D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1">
            <a:extLst>
              <a:ext uri="{FF2B5EF4-FFF2-40B4-BE49-F238E27FC236}">
                <a16:creationId xmlns:a16="http://schemas.microsoft.com/office/drawing/2014/main" id="{80BB07B4-8756-4AE5-A848-6EA4FA2ED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85725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6E878F6A-66D3-EE1D-0109-DB0FDB70C5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599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All of You is more than enough for all of me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For every thirst and every need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You satisfy me with Your love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And all I have in You is more than enough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Enough</a:t>
            </a:r>
          </a:p>
        </p:txBody>
      </p:sp>
    </p:spTree>
    <p:extLst>
      <p:ext uri="{BB962C8B-B14F-4D97-AF65-F5344CB8AC3E}">
        <p14:creationId xmlns:p14="http://schemas.microsoft.com/office/powerpoint/2010/main" val="267093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You are my supply, my breath of life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and still more awesome than I know.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You are my reward worth living for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and still more awesome than I know.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Enough</a:t>
            </a:r>
          </a:p>
        </p:txBody>
      </p:sp>
    </p:spTree>
    <p:extLst>
      <p:ext uri="{BB962C8B-B14F-4D97-AF65-F5344CB8AC3E}">
        <p14:creationId xmlns:p14="http://schemas.microsoft.com/office/powerpoint/2010/main" val="3320561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You're my sacrifice of greatest price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and still more awesome than I know.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You're the coming King. You're everything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and still more awesome than I know.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Enough</a:t>
            </a:r>
          </a:p>
        </p:txBody>
      </p:sp>
    </p:spTree>
    <p:extLst>
      <p:ext uri="{BB962C8B-B14F-4D97-AF65-F5344CB8AC3E}">
        <p14:creationId xmlns:p14="http://schemas.microsoft.com/office/powerpoint/2010/main" val="3297959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More than all I want. More than all I need.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You are more than enough for me.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More than all I know. More than all I can say.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 You are more than enough for me.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Enough</a:t>
            </a:r>
          </a:p>
        </p:txBody>
      </p:sp>
    </p:spTree>
    <p:extLst>
      <p:ext uri="{BB962C8B-B14F-4D97-AF65-F5344CB8AC3E}">
        <p14:creationId xmlns:p14="http://schemas.microsoft.com/office/powerpoint/2010/main" val="470739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1945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Oh, I've heard a thousand stories of what they think You're like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But I've heard the tender whisper of love in the dead of night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And You tell me that You're pleased and that I'm never alone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Good </a:t>
            </a:r>
            <a:r>
              <a:rPr lang="en-US" sz="3000" dirty="0" err="1">
                <a:solidFill>
                  <a:schemeClr val="tx1">
                    <a:lumMod val="50000"/>
                  </a:schemeClr>
                </a:solidFill>
              </a:rPr>
              <a:t>Good</a:t>
            </a:r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 Father</a:t>
            </a:r>
          </a:p>
        </p:txBody>
      </p:sp>
    </p:spTree>
    <p:extLst>
      <p:ext uri="{BB962C8B-B14F-4D97-AF65-F5344CB8AC3E}">
        <p14:creationId xmlns:p14="http://schemas.microsoft.com/office/powerpoint/2010/main" val="1618601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You're a good, good Father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It's who You are, it's who You are, it's who You are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And I'm loved by You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It's who I am, it's who I am, it's who I am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Good </a:t>
            </a:r>
            <a:r>
              <a:rPr lang="en-US" sz="3000" dirty="0" err="1">
                <a:solidFill>
                  <a:schemeClr val="tx1">
                    <a:lumMod val="50000"/>
                  </a:schemeClr>
                </a:solidFill>
              </a:rPr>
              <a:t>Good</a:t>
            </a:r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 Father</a:t>
            </a:r>
          </a:p>
        </p:txBody>
      </p:sp>
    </p:spTree>
    <p:extLst>
      <p:ext uri="{BB962C8B-B14F-4D97-AF65-F5344CB8AC3E}">
        <p14:creationId xmlns:p14="http://schemas.microsoft.com/office/powerpoint/2010/main" val="3053807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Oh, and I've seen many searching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for answers far and wide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But I know we're all searching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for answers only You provide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 err="1">
                <a:solidFill>
                  <a:srgbClr val="FFFFFF"/>
                </a:solidFill>
              </a:rPr>
              <a:t>'Cause</a:t>
            </a:r>
            <a:r>
              <a:rPr lang="en-US" sz="3600" dirty="0">
                <a:solidFill>
                  <a:srgbClr val="FFFFFF"/>
                </a:solidFill>
              </a:rPr>
              <a:t> You know just what we need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before we say a word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Good </a:t>
            </a:r>
            <a:r>
              <a:rPr lang="en-US" sz="3000" dirty="0" err="1">
                <a:solidFill>
                  <a:schemeClr val="tx1">
                    <a:lumMod val="50000"/>
                  </a:schemeClr>
                </a:solidFill>
              </a:rPr>
              <a:t>Good</a:t>
            </a:r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 Father</a:t>
            </a:r>
          </a:p>
        </p:txBody>
      </p:sp>
    </p:spTree>
    <p:extLst>
      <p:ext uri="{BB962C8B-B14F-4D97-AF65-F5344CB8AC3E}">
        <p14:creationId xmlns:p14="http://schemas.microsoft.com/office/powerpoint/2010/main" val="268656681"/>
      </p:ext>
    </p:extLst>
  </p:cSld>
  <p:clrMapOvr>
    <a:masterClrMapping/>
  </p:clrMapOvr>
</p:sld>
</file>

<file path=ppt/theme/theme1.xml><?xml version="1.0" encoding="utf-8"?>
<a:theme xmlns:a="http://schemas.openxmlformats.org/drawingml/2006/main" name="TornVTI">
  <a:themeElements>
    <a:clrScheme name="AnalogousFromLightSeedLeftStep">
      <a:dk1>
        <a:srgbClr val="000000"/>
      </a:dk1>
      <a:lt1>
        <a:srgbClr val="FFFFFF"/>
      </a:lt1>
      <a:dk2>
        <a:srgbClr val="3E3423"/>
      </a:dk2>
      <a:lt2>
        <a:srgbClr val="E2E4E8"/>
      </a:lt2>
      <a:accent1>
        <a:srgbClr val="B39E7C"/>
      </a:accent1>
      <a:accent2>
        <a:srgbClr val="BA8B7F"/>
      </a:accent2>
      <a:accent3>
        <a:srgbClr val="C4929D"/>
      </a:accent3>
      <a:accent4>
        <a:srgbClr val="BA7FA4"/>
      </a:accent4>
      <a:accent5>
        <a:srgbClr val="C292C4"/>
      </a:accent5>
      <a:accent6>
        <a:srgbClr val="9F7FBA"/>
      </a:accent6>
      <a:hlink>
        <a:srgbClr val="6983AE"/>
      </a:hlink>
      <a:folHlink>
        <a:srgbClr val="7F7F7F"/>
      </a:folHlink>
    </a:clrScheme>
    <a:fontScheme name="Torn">
      <a:majorFont>
        <a:latin typeface="Verdana Pro Cond SemiBold"/>
        <a:ea typeface=""/>
        <a:cs typeface=""/>
      </a:majorFont>
      <a:minorFont>
        <a:latin typeface="Verdana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rnVTI" id="{D93270A2-BAD7-4DCC-9D1D-3427EACCFA88}" vid="{1B17486C-9B79-43FC-98F9-5BF7AA5600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2846</TotalTime>
  <Words>554</Words>
  <Application>Microsoft Office PowerPoint</Application>
  <PresentationFormat>Widescreen</PresentationFormat>
  <Paragraphs>85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Verdana Pro</vt:lpstr>
      <vt:lpstr>Verdana Pro Cond SemiBold</vt:lpstr>
      <vt:lpstr>TornVTI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Brandi Flynn</dc:creator>
  <cp:lastModifiedBy>Brandi Flynn</cp:lastModifiedBy>
  <cp:revision>844</cp:revision>
  <dcterms:created xsi:type="dcterms:W3CDTF">2020-11-29T01:43:03Z</dcterms:created>
  <dcterms:modified xsi:type="dcterms:W3CDTF">2023-02-19T04:51:07Z</dcterms:modified>
</cp:coreProperties>
</file>