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45" r:id="rId3"/>
    <p:sldId id="360" r:id="rId4"/>
    <p:sldId id="361" r:id="rId5"/>
    <p:sldId id="362" r:id="rId6"/>
    <p:sldId id="337" r:id="rId7"/>
    <p:sldId id="354" r:id="rId8"/>
    <p:sldId id="363" r:id="rId9"/>
    <p:sldId id="364" r:id="rId10"/>
    <p:sldId id="365" r:id="rId11"/>
    <p:sldId id="355" r:id="rId12"/>
    <p:sldId id="359" r:id="rId13"/>
    <p:sldId id="366" r:id="rId14"/>
    <p:sldId id="367" r:id="rId15"/>
    <p:sldId id="321" r:id="rId16"/>
    <p:sldId id="271" r:id="rId17"/>
    <p:sldId id="35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524000" y="4349422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1D68F3-2B48-BDF9-2429-853DBEB00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019" y="423576"/>
            <a:ext cx="3727342" cy="288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if our God is for us,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then who could ever stop us?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And if our God is with us,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then what can stand against?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(x2)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Then what can stand against?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Our God</a:t>
            </a:r>
          </a:p>
        </p:txBody>
      </p:sp>
    </p:spTree>
    <p:extLst>
      <p:ext uri="{BB962C8B-B14F-4D97-AF65-F5344CB8AC3E}">
        <p14:creationId xmlns:p14="http://schemas.microsoft.com/office/powerpoint/2010/main" val="4086353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Open the eyes of my heart oh Lord,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Open the eyes of my heart,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I want to see You, I want to see You.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Open the Eyes of My Heart</a:t>
            </a:r>
          </a:p>
        </p:txBody>
      </p:sp>
    </p:spTree>
    <p:extLst>
      <p:ext uri="{BB962C8B-B14F-4D97-AF65-F5344CB8AC3E}">
        <p14:creationId xmlns:p14="http://schemas.microsoft.com/office/powerpoint/2010/main" val="274080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To see You high and lifted up,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shining in the light of Your glory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Pour out Your power and love as we sing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Holy, Holy, Holy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Open the Eyes of My Heart</a:t>
            </a:r>
          </a:p>
        </p:txBody>
      </p:sp>
    </p:spTree>
    <p:extLst>
      <p:ext uri="{BB962C8B-B14F-4D97-AF65-F5344CB8AC3E}">
        <p14:creationId xmlns:p14="http://schemas.microsoft.com/office/powerpoint/2010/main" val="3768774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Holy, Holy, Holy.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Holy, Holy, Holy.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Holy, Holy, Holy.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400" dirty="0">
                <a:solidFill>
                  <a:srgbClr val="FFFFFF"/>
                </a:solidFill>
              </a:rPr>
              <a:t>I want to see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Open the Eyes of My Heart</a:t>
            </a:r>
          </a:p>
        </p:txBody>
      </p:sp>
    </p:spTree>
    <p:extLst>
      <p:ext uri="{BB962C8B-B14F-4D97-AF65-F5344CB8AC3E}">
        <p14:creationId xmlns:p14="http://schemas.microsoft.com/office/powerpoint/2010/main" val="32400518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2EDCAFB-84B5-446B-9813-FF558527C34B}"/>
              </a:ext>
            </a:extLst>
          </p:cNvPr>
          <p:cNvSpPr txBox="1"/>
          <p:nvPr/>
        </p:nvSpPr>
        <p:spPr>
          <a:xfrm>
            <a:off x="141081" y="142764"/>
            <a:ext cx="64752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Tonight</a:t>
            </a:r>
          </a:p>
          <a:p>
            <a:r>
              <a:rPr lang="en-US" sz="2800" dirty="0"/>
              <a:t>Evening Service @ 6pm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62743-B830-4F80-0D94-B5D36C9A7A8A}"/>
              </a:ext>
            </a:extLst>
          </p:cNvPr>
          <p:cNvSpPr txBox="1"/>
          <p:nvPr/>
        </p:nvSpPr>
        <p:spPr>
          <a:xfrm>
            <a:off x="141081" y="3751992"/>
            <a:ext cx="528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March 8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/>
              <a:t>Bible Study @ 7pm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6421220" y="6273225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BCEB20-B600-0B85-A8C8-E233D1D3AF25}"/>
              </a:ext>
            </a:extLst>
          </p:cNvPr>
          <p:cNvSpPr txBox="1"/>
          <p:nvPr/>
        </p:nvSpPr>
        <p:spPr>
          <a:xfrm>
            <a:off x="141081" y="1947378"/>
            <a:ext cx="5732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Tue, March 7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   </a:t>
            </a:r>
          </a:p>
          <a:p>
            <a:r>
              <a:rPr lang="en-US" sz="2800" dirty="0"/>
              <a:t>Prayer Meeting. Here @ 9am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C01E1-C252-ECE8-7743-0CE50D988777}"/>
              </a:ext>
            </a:extLst>
          </p:cNvPr>
          <p:cNvSpPr txBox="1"/>
          <p:nvPr/>
        </p:nvSpPr>
        <p:spPr>
          <a:xfrm>
            <a:off x="141081" y="5556606"/>
            <a:ext cx="56584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Wed, March 22</a:t>
            </a:r>
            <a:r>
              <a:rPr lang="en-US" sz="2800" baseline="30000" dirty="0">
                <a:solidFill>
                  <a:srgbClr val="FFFF00"/>
                </a:solidFill>
              </a:rPr>
              <a:t>nd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</a:p>
          <a:p>
            <a:r>
              <a:rPr lang="en-US" sz="2800" dirty="0"/>
              <a:t>Neighborhood Market @ 8am</a:t>
            </a:r>
            <a:endParaRPr lang="en-US" sz="2800" dirty="0">
              <a:solidFill>
                <a:srgbClr val="A2A9B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E7E1E2-5F99-793D-0B2B-E454198C3680}"/>
              </a:ext>
            </a:extLst>
          </p:cNvPr>
          <p:cNvSpPr txBox="1"/>
          <p:nvPr/>
        </p:nvSpPr>
        <p:spPr>
          <a:xfrm>
            <a:off x="6421220" y="142764"/>
            <a:ext cx="5724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Sat, March 25</a:t>
            </a:r>
            <a:r>
              <a:rPr lang="en-US" sz="2800" baseline="30000" dirty="0">
                <a:solidFill>
                  <a:srgbClr val="FFFF00"/>
                </a:solidFill>
              </a:rPr>
              <a:t>th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</a:p>
          <a:p>
            <a:r>
              <a:rPr lang="en-US" sz="2800" dirty="0"/>
              <a:t>Food Distribution @ 8am</a:t>
            </a:r>
            <a:endParaRPr lang="en-US" sz="28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BD4BAD-8688-D1EF-71AB-09EC05A3C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22" y="1464076"/>
            <a:ext cx="5076756" cy="392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lay my life down at Your feet.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You’re the only one I need.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turn to You and You were always there.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In troubled times it’s You I seek.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put You first, that’s all I need.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humble all I am all to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26709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One way Jesus, You’re the only one that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could live for.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(x2)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4012750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were always, always there.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Every how and everywhere.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Your grace abounds so deeply within me,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will never ever change,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Yesterday, today the same.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Forever ‘til forever meets no end!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42036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are the way, the truth and the life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We live by faith and not by sight for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We’re living all for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One Way</a:t>
            </a:r>
          </a:p>
        </p:txBody>
      </p:sp>
    </p:spTree>
    <p:extLst>
      <p:ext uri="{BB962C8B-B14F-4D97-AF65-F5344CB8AC3E}">
        <p14:creationId xmlns:p14="http://schemas.microsoft.com/office/powerpoint/2010/main" val="249025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Water You turned into wine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Opened the eyes of the blind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There's no one like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None like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Our God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Into the darkness You shine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Out of the ashes we rise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There's no one like You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None like You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Our God</a:t>
            </a:r>
          </a:p>
        </p:txBody>
      </p:sp>
    </p:spTree>
    <p:extLst>
      <p:ext uri="{BB962C8B-B14F-4D97-AF65-F5344CB8AC3E}">
        <p14:creationId xmlns:p14="http://schemas.microsoft.com/office/powerpoint/2010/main" val="10431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Our God is greater, our God is stronger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God You are higher than any other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Our God is Healer, awesome in power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600" dirty="0">
                <a:solidFill>
                  <a:srgbClr val="FFFFFF"/>
                </a:solidFill>
              </a:rPr>
              <a:t>Our God, Our God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Our God</a:t>
            </a:r>
          </a:p>
        </p:txBody>
      </p:sp>
    </p:spTree>
    <p:extLst>
      <p:ext uri="{BB962C8B-B14F-4D97-AF65-F5344CB8AC3E}">
        <p14:creationId xmlns:p14="http://schemas.microsoft.com/office/powerpoint/2010/main" val="900243879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2855</TotalTime>
  <Words>428</Words>
  <Application>Microsoft Office PowerPoint</Application>
  <PresentationFormat>Widescreen</PresentationFormat>
  <Paragraphs>76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856</cp:revision>
  <dcterms:created xsi:type="dcterms:W3CDTF">2020-11-29T01:43:03Z</dcterms:created>
  <dcterms:modified xsi:type="dcterms:W3CDTF">2023-03-05T01:48:53Z</dcterms:modified>
</cp:coreProperties>
</file>