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69" r:id="rId3"/>
    <p:sldId id="370" r:id="rId4"/>
    <p:sldId id="371" r:id="rId5"/>
    <p:sldId id="337" r:id="rId6"/>
    <p:sldId id="354" r:id="rId7"/>
    <p:sldId id="372" r:id="rId8"/>
    <p:sldId id="373" r:id="rId9"/>
    <p:sldId id="374" r:id="rId10"/>
    <p:sldId id="355" r:id="rId11"/>
    <p:sldId id="321" r:id="rId12"/>
    <p:sldId id="271" r:id="rId13"/>
    <p:sldId id="35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3/25/2023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524000" y="4349422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1D68F3-2B48-BDF9-2429-853DBEB00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019" y="423576"/>
            <a:ext cx="3727342" cy="288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6421220" y="6273225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BCEB20-B600-0B85-A8C8-E233D1D3AF25}"/>
              </a:ext>
            </a:extLst>
          </p:cNvPr>
          <p:cNvSpPr txBox="1"/>
          <p:nvPr/>
        </p:nvSpPr>
        <p:spPr>
          <a:xfrm>
            <a:off x="0" y="170273"/>
            <a:ext cx="57327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Tue, March 28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     </a:t>
            </a:r>
          </a:p>
          <a:p>
            <a:r>
              <a:rPr lang="en-US" sz="3200" dirty="0"/>
              <a:t>Prayer Meeting @ 9am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C01E1-C252-ECE8-7743-0CE50D988777}"/>
              </a:ext>
            </a:extLst>
          </p:cNvPr>
          <p:cNvSpPr txBox="1"/>
          <p:nvPr/>
        </p:nvSpPr>
        <p:spPr>
          <a:xfrm>
            <a:off x="0" y="2589357"/>
            <a:ext cx="5658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March 29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  </a:t>
            </a:r>
          </a:p>
          <a:p>
            <a:r>
              <a:rPr lang="en-US" sz="3200" dirty="0"/>
              <a:t>Bible Study @ 7pm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E7E1E2-5F99-793D-0B2B-E454198C3680}"/>
              </a:ext>
            </a:extLst>
          </p:cNvPr>
          <p:cNvSpPr txBox="1"/>
          <p:nvPr/>
        </p:nvSpPr>
        <p:spPr>
          <a:xfrm>
            <a:off x="6421220" y="2589357"/>
            <a:ext cx="5724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Sat, April 29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Food Distribution @ 8am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08657D-2C8C-E2CE-C65A-E59D83B98C23}"/>
              </a:ext>
            </a:extLst>
          </p:cNvPr>
          <p:cNvSpPr txBox="1"/>
          <p:nvPr/>
        </p:nvSpPr>
        <p:spPr>
          <a:xfrm>
            <a:off x="6421220" y="283655"/>
            <a:ext cx="58402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27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Neighborhood Market </a:t>
            </a:r>
          </a:p>
          <a:p>
            <a:r>
              <a:rPr lang="en-US" sz="3200" dirty="0"/>
              <a:t>@ 8am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79C7A4-2871-96C5-F6D1-B30440264D5C}"/>
              </a:ext>
            </a:extLst>
          </p:cNvPr>
          <p:cNvSpPr txBox="1"/>
          <p:nvPr/>
        </p:nvSpPr>
        <p:spPr>
          <a:xfrm>
            <a:off x="0" y="5008441"/>
            <a:ext cx="5658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5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Men’s Fellowship @ 9am</a:t>
            </a:r>
            <a:endParaRPr lang="en-US" sz="32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BD4BAD-8688-D1EF-71AB-09EC05A3C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22" y="1464076"/>
            <a:ext cx="5076756" cy="392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 before have I felt so alive.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 before have I thought I could fly.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 before have I ever been so free.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Being with You I now begin to see,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That Your presence overwhelms 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77341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dance.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lift my hands.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sing, “I am free!”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dance.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lift my hands.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sing, “I am free!”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419263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go back again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hold back again.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hold back again.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hold back!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1703748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lift up our hands, will You meet us here?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call on Your name, will You meet us here?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We have come to this place to worship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God of mercy and grace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It is You we adore.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It is You our praises are for.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Only You, the heavens declare it is You, it is You.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2102809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Holy, holy is our God almighty.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Holy, holy is His name alone.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257231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lift up our hands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call on Your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will You visit this place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with Your mercy and grace?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(x2)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255182156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2879</TotalTime>
  <Words>337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884</cp:revision>
  <dcterms:created xsi:type="dcterms:W3CDTF">2020-11-29T01:43:03Z</dcterms:created>
  <dcterms:modified xsi:type="dcterms:W3CDTF">2023-03-25T20:32:58Z</dcterms:modified>
</cp:coreProperties>
</file>