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9" r:id="rId1"/>
  </p:sldMasterIdLst>
  <p:sldIdLst>
    <p:sldId id="277" r:id="rId2"/>
    <p:sldId id="369" r:id="rId3"/>
    <p:sldId id="370" r:id="rId4"/>
    <p:sldId id="371" r:id="rId5"/>
    <p:sldId id="355" r:id="rId6"/>
    <p:sldId id="375" r:id="rId7"/>
    <p:sldId id="376" r:id="rId8"/>
    <p:sldId id="377" r:id="rId9"/>
    <p:sldId id="378" r:id="rId10"/>
    <p:sldId id="379" r:id="rId11"/>
    <p:sldId id="337" r:id="rId12"/>
    <p:sldId id="354" r:id="rId13"/>
    <p:sldId id="372" r:id="rId14"/>
    <p:sldId id="373" r:id="rId15"/>
    <p:sldId id="374" r:id="rId16"/>
    <p:sldId id="321" r:id="rId17"/>
    <p:sldId id="271" r:id="rId18"/>
    <p:sldId id="35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1D23"/>
    <a:srgbClr val="A2A9B5"/>
    <a:srgbClr val="800000"/>
    <a:srgbClr val="81DEFF"/>
    <a:srgbClr val="152C47"/>
    <a:srgbClr val="0F1F33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15" autoAdjust="0"/>
    <p:restoredTop sz="94660"/>
  </p:normalViewPr>
  <p:slideViewPr>
    <p:cSldViewPr snapToGrid="0">
      <p:cViewPr varScale="1">
        <p:scale>
          <a:sx n="143" d="100"/>
          <a:sy n="143" d="100"/>
        </p:scale>
        <p:origin x="156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C81A0-FB7A-4357-8B37-1EC930D1E0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524001"/>
            <a:ext cx="10668000" cy="1985963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3C075C-7238-4F43-87E7-63A35BE690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1" y="3810001"/>
            <a:ext cx="10667999" cy="198596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B67EEB-ABA8-4DA9-803B-0C6CD8A12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anchor="b" anchorCtr="0"/>
          <a:lstStyle/>
          <a:p>
            <a:fld id="{F4D57BDD-E64A-4D27-8978-82FFCA18A12C}" type="datetimeFigureOut">
              <a:rPr lang="en-US" smtClean="0"/>
              <a:t>4/1/2023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CFD314-1E75-41B9-A585-4F4A32A34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0CC8E8-C649-4A81-BF53-F078B2A98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325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CE73F-2F7C-4941-9B13-ACB43A498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2"/>
            <a:ext cx="9144000" cy="15239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BC107E-F2BE-4057-B06B-1E50FD12B5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0" y="3048000"/>
            <a:ext cx="10668000" cy="3048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B9D7D8-1932-4215-A6E0-C16DA0DDB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4/1/2023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78B662-65E3-47B2-AD95-B041B57F3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93DBC5-88B5-4F2A-A0E3-752CB4217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604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6599DF-5B13-4800-ADD7-3A2A2F1C48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1524001"/>
            <a:ext cx="2705100" cy="4572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191E12-22D9-4DA9-A336-EA6A8B9B55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0" y="1524000"/>
            <a:ext cx="7620000" cy="4572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22A1D5-B7EF-43A4-81EF-B5A7EA356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4/1/2023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809DFB-4410-42BF-B886-C984E3A53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6487E8-E9A0-429E-88E5-34B1BE86B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97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6A6A6-C260-4F8B-99DF-249C907BE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6F8CB-5C97-4437-A672-4E43D0E5AE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90C990-05C1-4ECD-A899-722057AEA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4/1/2023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E9811C-37A0-4DD1-8607-EFD4226E5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CAB506-9570-4D3E-804F-A184A73DB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124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569B8-DEA4-4F12-9078-ECD731F2A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30351"/>
            <a:ext cx="10668000" cy="227965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0D1F3B-E79C-4822-999D-205B0E76C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4589464"/>
            <a:ext cx="10668000" cy="1183184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45166-621E-4C71-A40F-64E514536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4/1/2023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B8A175-E39F-477F-997B-99FF8677A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69115F-5456-4FA3-8484-B1806E7C4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400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8BC5C-CCF0-4BA5-B102-213AC6FD5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2"/>
            <a:ext cx="9144000" cy="126364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237E63-3B4F-4C2F-A87C-9533227EB6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3048000"/>
            <a:ext cx="4572000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8ACE3E-2FED-4289-B138-3EC2826909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58000" y="3048000"/>
            <a:ext cx="4572000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55DB51-20DA-4BEF-90BA-DDD37DC08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4/1/2023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6D22E1-F0DB-4CB7-B2E3-D578EEAA6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29146B-54D6-4291-8EA2-643002482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769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B4AE7-507A-4E14-96E2-5412FF8EA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7048"/>
            <a:ext cx="10668000" cy="75895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DEEE83-2945-4C22-9597-57F1F12628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1" y="2286001"/>
            <a:ext cx="4572001" cy="76199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C2494D-AD1D-4CB7-A17C-B69079113D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1" y="3059115"/>
            <a:ext cx="4572000" cy="30368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3E4950-830D-4EE3-9F51-DD730255E0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0" y="2286002"/>
            <a:ext cx="4572001" cy="76199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F244AA-BDAA-4FDD-B742-449DF90573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858001" y="3059115"/>
            <a:ext cx="4571999" cy="30368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6B78494-ECE0-41D2-97E2-CFAC0434A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4/1/2023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5E4C20-6CC5-4259-B554-B19F1A7AA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09AB13-CCCC-4074-9B66-CE0B37902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985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FB5FF-4FD1-4CE4-BBC5-E6402FE06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3810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E71AAD-C5B9-485B-84DD-60DAFD5F1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4/1/2023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7CACFF-0406-4EE2-9E8F-F594B952C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52A47E-1990-4B6B-BCCB-75B6F213A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226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EC8FE4C-64F1-4C88-9D30-17F8131ED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4/1/2023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5D8FB3-6FA4-40A7-BDBF-76CD0F22F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649F41-A021-4490-BB80-C89DF0293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074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CEF60-874B-45DE-BF65-CF0D08577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1524000"/>
            <a:ext cx="3821113" cy="1524000"/>
          </a:xfrm>
        </p:spPr>
        <p:txBody>
          <a:bodyPr anchor="t" anchorCtr="0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D757B0-722D-425F-8BD4-9CD9093BCB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1524000"/>
            <a:ext cx="6096000" cy="38100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DB0F60-AADF-41C3-8BFC-B405E0A3F9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3048000"/>
            <a:ext cx="3821113" cy="304800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AB1E11-97B6-42FD-9F45-6EDC3B83F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4/1/2023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4D7DA9-F910-4337-99A2-91F4EA361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93A2F2-339E-4406-9A90-534A38C5A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25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71599-6E07-4A55-9B93-4CA5EFE3F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1524000"/>
            <a:ext cx="3810000" cy="15240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2C2D26-DACA-4941-955E-18F7E23675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4001" y="1524000"/>
            <a:ext cx="6095999" cy="38100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EDB26D-C5B0-41D6-A75F-F89A87BE24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3048000"/>
            <a:ext cx="3810000" cy="304800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9304B6-48DF-41FA-A089-8C83BBA63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4/1/2023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DFB82F-A17A-4BC7-A522-CD934BC35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CC530C-8824-4BE3-884E-2AFF30B57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157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1B49B9-8C94-4604-AEEE-CB5051962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2"/>
            <a:ext cx="9144000" cy="126364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C3204E-CAF5-48A1-928F-757507EC48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3048001"/>
            <a:ext cx="10668000" cy="30480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540D12-4B42-4790-8677-C9250F3CDD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62000" y="401596"/>
            <a:ext cx="3048000" cy="36512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675">
                <a:solidFill>
                  <a:schemeClr val="tx1"/>
                </a:solidFill>
              </a:defRPr>
            </a:lvl1pPr>
          </a:lstStyle>
          <a:p>
            <a:fld id="{F4D57BDD-E64A-4D27-8978-82FFCA18A12C}" type="datetimeFigureOut">
              <a:rPr lang="en-US" smtClean="0"/>
              <a:pPr/>
              <a:t>4/1/2023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2B17CD-6C27-4CD1-B20D-EA4B8E54F4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858000" y="6096002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6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3A934F-C817-4C99-A2CF-C763A3F206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44000" y="401594"/>
            <a:ext cx="2286000" cy="7620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2700">
                <a:solidFill>
                  <a:schemeClr val="tx1"/>
                </a:solidFill>
                <a:latin typeface="+mj-lt"/>
              </a:defRPr>
            </a:lvl1pPr>
          </a:lstStyle>
          <a:p>
            <a:fld id="{D643A852-0206-46AC-B0EB-6456129331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818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11">
            <a:extLst>
              <a:ext uri="{FF2B5EF4-FFF2-40B4-BE49-F238E27FC236}">
                <a16:creationId xmlns:a16="http://schemas.microsoft.com/office/drawing/2014/main" id="{80BB07B4-8756-4AE5-A848-6EA4FA2EDC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000" y="85725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6BC6B22-DE83-290C-81F5-672B5FD040A6}"/>
              </a:ext>
            </a:extLst>
          </p:cNvPr>
          <p:cNvSpPr txBox="1"/>
          <p:nvPr/>
        </p:nvSpPr>
        <p:spPr>
          <a:xfrm>
            <a:off x="1524000" y="4349422"/>
            <a:ext cx="835738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No food or drink in the sanctuary. Water is okay. </a:t>
            </a:r>
          </a:p>
          <a:p>
            <a:pPr algn="ctr"/>
            <a:endParaRPr lang="en-US" sz="3600" dirty="0"/>
          </a:p>
          <a:p>
            <a:pPr algn="ctr"/>
            <a:r>
              <a:rPr lang="en-US" sz="3600" dirty="0"/>
              <a:t>Please silence your cellphone.</a:t>
            </a:r>
          </a:p>
          <a:p>
            <a:endParaRPr lang="en-US" sz="36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7E1D68F3-2B48-BDF9-2429-853DBEB00E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9019" y="423576"/>
            <a:ext cx="3727342" cy="2885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26113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I can soar on wings of eagles.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I can run on seas of blue.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I can overcome the giants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And it's all because of You.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0" y="18475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More of You</a:t>
            </a:r>
          </a:p>
        </p:txBody>
      </p:sp>
    </p:spTree>
    <p:extLst>
      <p:ext uri="{BB962C8B-B14F-4D97-AF65-F5344CB8AC3E}">
        <p14:creationId xmlns:p14="http://schemas.microsoft.com/office/powerpoint/2010/main" val="29380073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19457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As we lift up our hands, will You meet us here?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As we call on Your name, will You meet us here?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We have come to this place to worship You.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God of mercy and grace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0" y="18475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It is You</a:t>
            </a:r>
          </a:p>
        </p:txBody>
      </p:sp>
    </p:spTree>
    <p:extLst>
      <p:ext uri="{BB962C8B-B14F-4D97-AF65-F5344CB8AC3E}">
        <p14:creationId xmlns:p14="http://schemas.microsoft.com/office/powerpoint/2010/main" val="16186012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It is You we adore.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It is You our praises are for.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Only You, the heavens declare it is You, it is You.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0" y="18475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It is You</a:t>
            </a:r>
          </a:p>
        </p:txBody>
      </p:sp>
    </p:spTree>
    <p:extLst>
      <p:ext uri="{BB962C8B-B14F-4D97-AF65-F5344CB8AC3E}">
        <p14:creationId xmlns:p14="http://schemas.microsoft.com/office/powerpoint/2010/main" val="21028090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Holy, holy is our God almighty.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Holy, holy is His name alone.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(x2)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0" y="18475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It is You</a:t>
            </a:r>
          </a:p>
        </p:txBody>
      </p:sp>
    </p:spTree>
    <p:extLst>
      <p:ext uri="{BB962C8B-B14F-4D97-AF65-F5344CB8AC3E}">
        <p14:creationId xmlns:p14="http://schemas.microsoft.com/office/powerpoint/2010/main" val="25723121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As we lift up our hands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as we call on Your name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will You visit this place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with Your mercy and grace?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(x2)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0" y="18475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It is You</a:t>
            </a:r>
          </a:p>
        </p:txBody>
      </p:sp>
    </p:spTree>
    <p:extLst>
      <p:ext uri="{BB962C8B-B14F-4D97-AF65-F5344CB8AC3E}">
        <p14:creationId xmlns:p14="http://schemas.microsoft.com/office/powerpoint/2010/main" val="2551821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phic 2" descr="Hamburger and fries meal with juice and an orange">
            <a:extLst>
              <a:ext uri="{FF2B5EF4-FFF2-40B4-BE49-F238E27FC236}">
                <a16:creationId xmlns:a16="http://schemas.microsoft.com/office/drawing/2014/main" id="{A80EE107-0CD9-438D-8592-C05F451DBB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3772686" y="786559"/>
            <a:ext cx="3366406" cy="336640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FA0AB02-1F5B-40E2-B9B5-0C174F817D5D}"/>
              </a:ext>
            </a:extLst>
          </p:cNvPr>
          <p:cNvSpPr txBox="1"/>
          <p:nvPr/>
        </p:nvSpPr>
        <p:spPr>
          <a:xfrm>
            <a:off x="-3671025" y="3224473"/>
            <a:ext cx="3163087" cy="584775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Snack Shack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520483D-238C-46AA-97D9-9122A905E748}"/>
              </a:ext>
            </a:extLst>
          </p:cNvPr>
          <p:cNvSpPr txBox="1"/>
          <p:nvPr/>
        </p:nvSpPr>
        <p:spPr>
          <a:xfrm>
            <a:off x="-4435356" y="4115889"/>
            <a:ext cx="469174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C000"/>
                </a:solidFill>
              </a:rPr>
              <a:t>April 3</a:t>
            </a:r>
            <a:r>
              <a:rPr lang="en-US" sz="3200" baseline="30000" dirty="0">
                <a:solidFill>
                  <a:srgbClr val="FFC000"/>
                </a:solidFill>
              </a:rPr>
              <a:t>rd</a:t>
            </a:r>
            <a:r>
              <a:rPr lang="en-US" sz="3200" dirty="0">
                <a:solidFill>
                  <a:srgbClr val="FFC000"/>
                </a:solidFill>
              </a:rPr>
              <a:t> </a:t>
            </a:r>
            <a:endParaRPr lang="en-US" sz="2400" dirty="0"/>
          </a:p>
          <a:p>
            <a:pPr algn="ctr"/>
            <a:r>
              <a:rPr lang="en-US" sz="2000" dirty="0"/>
              <a:t>Supports: Youth</a:t>
            </a:r>
            <a:endParaRPr lang="en-US" sz="2000" dirty="0">
              <a:solidFill>
                <a:srgbClr val="A2A9B5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5A391C4-04AA-C8F3-624C-CD219D91BACE}"/>
              </a:ext>
            </a:extLst>
          </p:cNvPr>
          <p:cNvSpPr txBox="1"/>
          <p:nvPr/>
        </p:nvSpPr>
        <p:spPr>
          <a:xfrm>
            <a:off x="6421220" y="6273225"/>
            <a:ext cx="5282934" cy="584775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butlerpcg.org/events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CBCEB20-B600-0B85-A8C8-E233D1D3AF25}"/>
              </a:ext>
            </a:extLst>
          </p:cNvPr>
          <p:cNvSpPr txBox="1"/>
          <p:nvPr/>
        </p:nvSpPr>
        <p:spPr>
          <a:xfrm>
            <a:off x="206908" y="219532"/>
            <a:ext cx="573277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</a:rPr>
              <a:t>Tonight</a:t>
            </a:r>
          </a:p>
          <a:p>
            <a:r>
              <a:rPr lang="en-US" sz="3200" dirty="0"/>
              <a:t>Evening Service @ 6pm</a:t>
            </a:r>
            <a:endParaRPr lang="en-US" sz="3200" dirty="0">
              <a:solidFill>
                <a:srgbClr val="A2A9B5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88C01E1-C252-ECE8-7743-0CE50D988777}"/>
              </a:ext>
            </a:extLst>
          </p:cNvPr>
          <p:cNvSpPr txBox="1"/>
          <p:nvPr/>
        </p:nvSpPr>
        <p:spPr>
          <a:xfrm>
            <a:off x="206908" y="5561250"/>
            <a:ext cx="56584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</a:rPr>
              <a:t>Wed, April 5</a:t>
            </a:r>
            <a:r>
              <a:rPr lang="en-US" sz="3200" baseline="30000" dirty="0">
                <a:solidFill>
                  <a:srgbClr val="FFFF00"/>
                </a:solidFill>
              </a:rPr>
              <a:t>th</a:t>
            </a:r>
            <a:r>
              <a:rPr lang="en-US" sz="3200" dirty="0">
                <a:solidFill>
                  <a:srgbClr val="FFFF00"/>
                </a:solidFill>
              </a:rPr>
              <a:t> </a:t>
            </a:r>
          </a:p>
          <a:p>
            <a:r>
              <a:rPr lang="en-US" sz="3200" dirty="0"/>
              <a:t>Bible Study @ 7pm</a:t>
            </a:r>
            <a:endParaRPr lang="en-US" sz="3200" dirty="0">
              <a:solidFill>
                <a:srgbClr val="A2A9B5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E7E1E2-5F99-793D-0B2B-E454198C3680}"/>
              </a:ext>
            </a:extLst>
          </p:cNvPr>
          <p:cNvSpPr txBox="1"/>
          <p:nvPr/>
        </p:nvSpPr>
        <p:spPr>
          <a:xfrm>
            <a:off x="6326650" y="4781845"/>
            <a:ext cx="57244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</a:rPr>
              <a:t>Sat, April 29</a:t>
            </a:r>
            <a:r>
              <a:rPr lang="en-US" sz="3200" baseline="30000" dirty="0">
                <a:solidFill>
                  <a:srgbClr val="FFFF00"/>
                </a:solidFill>
              </a:rPr>
              <a:t>th</a:t>
            </a:r>
            <a:r>
              <a:rPr lang="en-US" sz="3200" dirty="0">
                <a:solidFill>
                  <a:srgbClr val="FFFF00"/>
                </a:solidFill>
              </a:rPr>
              <a:t> </a:t>
            </a:r>
          </a:p>
          <a:p>
            <a:r>
              <a:rPr lang="en-US" sz="3200" dirty="0"/>
              <a:t>Food Distribution @ 8am</a:t>
            </a:r>
            <a:endParaRPr lang="en-US" sz="3200" dirty="0">
              <a:solidFill>
                <a:srgbClr val="A2A9B5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808657D-2C8C-E2CE-C65A-E59D83B98C23}"/>
              </a:ext>
            </a:extLst>
          </p:cNvPr>
          <p:cNvSpPr txBox="1"/>
          <p:nvPr/>
        </p:nvSpPr>
        <p:spPr>
          <a:xfrm>
            <a:off x="6326650" y="283655"/>
            <a:ext cx="584025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</a:rPr>
              <a:t>Sat, April 8</a:t>
            </a:r>
            <a:r>
              <a:rPr lang="en-US" sz="3200" baseline="30000" dirty="0">
                <a:solidFill>
                  <a:srgbClr val="FFFF00"/>
                </a:solidFill>
              </a:rPr>
              <a:t>th</a:t>
            </a:r>
            <a:r>
              <a:rPr lang="en-US" sz="3200" dirty="0">
                <a:solidFill>
                  <a:srgbClr val="FFFF00"/>
                </a:solidFill>
              </a:rPr>
              <a:t> </a:t>
            </a:r>
          </a:p>
          <a:p>
            <a:r>
              <a:rPr lang="en-US" sz="3200" dirty="0"/>
              <a:t>Feeding Jesus’ Family</a:t>
            </a:r>
            <a:endParaRPr lang="en-US" sz="3200" dirty="0">
              <a:solidFill>
                <a:srgbClr val="A2A9B5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979C7A4-2871-96C5-F6D1-B30440264D5C}"/>
              </a:ext>
            </a:extLst>
          </p:cNvPr>
          <p:cNvSpPr txBox="1"/>
          <p:nvPr/>
        </p:nvSpPr>
        <p:spPr>
          <a:xfrm>
            <a:off x="206908" y="3780678"/>
            <a:ext cx="56584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</a:rPr>
              <a:t>Wed, April 5</a:t>
            </a:r>
            <a:r>
              <a:rPr lang="en-US" sz="3200" baseline="30000" dirty="0">
                <a:solidFill>
                  <a:srgbClr val="FFFF00"/>
                </a:solidFill>
              </a:rPr>
              <a:t>th</a:t>
            </a:r>
            <a:r>
              <a:rPr lang="en-US" sz="3200" dirty="0">
                <a:solidFill>
                  <a:srgbClr val="FFFF00"/>
                </a:solidFill>
              </a:rPr>
              <a:t> </a:t>
            </a:r>
          </a:p>
          <a:p>
            <a:r>
              <a:rPr lang="en-US" sz="3200" dirty="0"/>
              <a:t>Men’s Fellowship @ 9am</a:t>
            </a:r>
            <a:endParaRPr lang="en-US" sz="3200" dirty="0">
              <a:solidFill>
                <a:srgbClr val="A2A9B5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D769DE0-8622-F3A6-71D0-5F3DB1F7D040}"/>
              </a:ext>
            </a:extLst>
          </p:cNvPr>
          <p:cNvSpPr txBox="1"/>
          <p:nvPr/>
        </p:nvSpPr>
        <p:spPr>
          <a:xfrm>
            <a:off x="206908" y="2000105"/>
            <a:ext cx="573277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</a:rPr>
              <a:t>Tue, April 4</a:t>
            </a:r>
            <a:r>
              <a:rPr lang="en-US" sz="3200" baseline="30000" dirty="0">
                <a:solidFill>
                  <a:srgbClr val="FFFF00"/>
                </a:solidFill>
              </a:rPr>
              <a:t>th</a:t>
            </a:r>
            <a:r>
              <a:rPr lang="en-US" sz="3200" dirty="0">
                <a:solidFill>
                  <a:srgbClr val="FFFF00"/>
                </a:solidFill>
              </a:rPr>
              <a:t> </a:t>
            </a:r>
          </a:p>
          <a:p>
            <a:r>
              <a:rPr lang="en-US" sz="3200" dirty="0"/>
              <a:t>Prayer Meeting @ 9am</a:t>
            </a:r>
            <a:endParaRPr lang="en-US" sz="3200" dirty="0">
              <a:solidFill>
                <a:srgbClr val="A2A9B5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EDEAC9F-DB40-BF6B-4FC2-CB3CDEFFAB69}"/>
              </a:ext>
            </a:extLst>
          </p:cNvPr>
          <p:cNvSpPr txBox="1"/>
          <p:nvPr/>
        </p:nvSpPr>
        <p:spPr>
          <a:xfrm>
            <a:off x="6326650" y="2286529"/>
            <a:ext cx="584025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</a:rPr>
              <a:t>Wed, April 27</a:t>
            </a:r>
            <a:r>
              <a:rPr lang="en-US" sz="3200" baseline="30000" dirty="0">
                <a:solidFill>
                  <a:srgbClr val="FFFF00"/>
                </a:solidFill>
              </a:rPr>
              <a:t>th</a:t>
            </a:r>
            <a:r>
              <a:rPr lang="en-US" sz="3200" dirty="0">
                <a:solidFill>
                  <a:srgbClr val="FFFF00"/>
                </a:solidFill>
              </a:rPr>
              <a:t> </a:t>
            </a:r>
          </a:p>
          <a:p>
            <a:r>
              <a:rPr lang="en-US" sz="3200" dirty="0"/>
              <a:t>Neighborhood Market </a:t>
            </a:r>
          </a:p>
          <a:p>
            <a:r>
              <a:rPr lang="en-US" sz="3200" dirty="0"/>
              <a:t>@ 8am</a:t>
            </a:r>
            <a:endParaRPr lang="en-US" sz="3200" dirty="0">
              <a:solidFill>
                <a:srgbClr val="A2A9B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10481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11">
            <a:extLst>
              <a:ext uri="{FF2B5EF4-FFF2-40B4-BE49-F238E27FC236}">
                <a16:creationId xmlns:a16="http://schemas.microsoft.com/office/drawing/2014/main" id="{80BB07B4-8756-4AE5-A848-6EA4FA2EDC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000" y="85725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80BD4BAD-8688-D1EF-71AB-09EC05A3C8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7622" y="1464076"/>
            <a:ext cx="5076756" cy="3929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31645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81D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11">
            <a:extLst>
              <a:ext uri="{FF2B5EF4-FFF2-40B4-BE49-F238E27FC236}">
                <a16:creationId xmlns:a16="http://schemas.microsoft.com/office/drawing/2014/main" id="{80BB07B4-8756-4AE5-A848-6EA4FA2EDC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000" y="857250"/>
            <a:ext cx="9144000" cy="51435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3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id="{6E878F6A-66D3-EE1D-0109-DB0FDB70C5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5599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Never before have I felt so alive.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Never before have I thought I could fly.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Never before have I ever been so free.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Being with You I now begin to see,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That Your presence overwhelms me.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1" y="19950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Because of You</a:t>
            </a:r>
          </a:p>
        </p:txBody>
      </p:sp>
    </p:spTree>
    <p:extLst>
      <p:ext uri="{BB962C8B-B14F-4D97-AF65-F5344CB8AC3E}">
        <p14:creationId xmlns:p14="http://schemas.microsoft.com/office/powerpoint/2010/main" val="773412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Because of You I can dance.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Because of You I lift my hands.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Because of You I can sing, “I am free!”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Because of You I can dance.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Because of You I lift my hands.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Because of You I can sing, “I am free!”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Because of You.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1" y="19950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Because of You</a:t>
            </a:r>
          </a:p>
        </p:txBody>
      </p:sp>
    </p:spTree>
    <p:extLst>
      <p:ext uri="{BB962C8B-B14F-4D97-AF65-F5344CB8AC3E}">
        <p14:creationId xmlns:p14="http://schemas.microsoft.com/office/powerpoint/2010/main" val="4192633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Never… Never will I go back again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Never… Never will I hold back again.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Never… Never will I hold back again.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Never… Never will I hold back!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1" y="19950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Because of You</a:t>
            </a:r>
          </a:p>
        </p:txBody>
      </p:sp>
    </p:spTree>
    <p:extLst>
      <p:ext uri="{BB962C8B-B14F-4D97-AF65-F5344CB8AC3E}">
        <p14:creationId xmlns:p14="http://schemas.microsoft.com/office/powerpoint/2010/main" val="1703748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4030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You took this life of mine and changed it.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You make me whole, You make me new.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You took this broken heart and fixed it.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All this joy's because of You.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0" y="18475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More of You</a:t>
            </a:r>
          </a:p>
        </p:txBody>
      </p:sp>
    </p:spTree>
    <p:extLst>
      <p:ext uri="{BB962C8B-B14F-4D97-AF65-F5344CB8AC3E}">
        <p14:creationId xmlns:p14="http://schemas.microsoft.com/office/powerpoint/2010/main" val="1876378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Now I smile </a:t>
            </a:r>
            <a:r>
              <a:rPr lang="en-US" sz="3800" dirty="0" err="1">
                <a:solidFill>
                  <a:srgbClr val="FFFFFF"/>
                </a:solidFill>
              </a:rPr>
              <a:t>'cause</a:t>
            </a:r>
            <a:r>
              <a:rPr lang="en-US" sz="3800" dirty="0">
                <a:solidFill>
                  <a:srgbClr val="FFFFFF"/>
                </a:solidFill>
              </a:rPr>
              <a:t> I want to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And I dance because I can!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0" y="18475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More of You</a:t>
            </a:r>
          </a:p>
        </p:txBody>
      </p:sp>
    </p:spTree>
    <p:extLst>
      <p:ext uri="{BB962C8B-B14F-4D97-AF65-F5344CB8AC3E}">
        <p14:creationId xmlns:p14="http://schemas.microsoft.com/office/powerpoint/2010/main" val="10748826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I jump, I laugh, I dance, I sing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I can do all, anything in You! Oh Lord, in You.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I skip, I run, I fly, I soar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You always leave me wanting more of You.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Lord, more of You!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0" y="18475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More of You</a:t>
            </a:r>
          </a:p>
        </p:txBody>
      </p:sp>
    </p:spTree>
    <p:extLst>
      <p:ext uri="{BB962C8B-B14F-4D97-AF65-F5344CB8AC3E}">
        <p14:creationId xmlns:p14="http://schemas.microsoft.com/office/powerpoint/2010/main" val="8919444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5">
            <a:extLst>
              <a:ext uri="{FF2B5EF4-FFF2-40B4-BE49-F238E27FC236}">
                <a16:creationId xmlns:a16="http://schemas.microsoft.com/office/drawing/2014/main" id="{6E9B2630-E3A9-4ABC-A6EF-B521349C5D04}"/>
              </a:ext>
            </a:extLst>
          </p:cNvPr>
          <p:cNvSpPr txBox="1">
            <a:spLocks/>
          </p:cNvSpPr>
          <p:nvPr/>
        </p:nvSpPr>
        <p:spPr>
          <a:xfrm>
            <a:off x="0" y="854243"/>
            <a:ext cx="12191999" cy="581900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If there's a mountain I can move it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Because I do it in Your name.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800" dirty="0">
                <a:solidFill>
                  <a:srgbClr val="FFFFFF"/>
                </a:solidFill>
              </a:rPr>
              <a:t>And when the trials come, I will face them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3800" dirty="0" err="1">
                <a:solidFill>
                  <a:srgbClr val="FFFFFF"/>
                </a:solidFill>
              </a:rPr>
              <a:t>'Cause</a:t>
            </a:r>
            <a:r>
              <a:rPr lang="en-US" sz="3800" dirty="0">
                <a:solidFill>
                  <a:srgbClr val="FFFFFF"/>
                </a:solidFill>
              </a:rPr>
              <a:t> You're bigger than my pain.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F506B6-9C70-45B5-AFA8-1AADA117C55F}"/>
              </a:ext>
            </a:extLst>
          </p:cNvPr>
          <p:cNvSpPr txBox="1"/>
          <p:nvPr/>
        </p:nvSpPr>
        <p:spPr>
          <a:xfrm>
            <a:off x="2728520" y="184755"/>
            <a:ext cx="673495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solidFill>
                  <a:schemeClr val="tx1">
                    <a:lumMod val="50000"/>
                  </a:schemeClr>
                </a:solidFill>
              </a:rPr>
              <a:t>More of You</a:t>
            </a:r>
          </a:p>
        </p:txBody>
      </p:sp>
    </p:spTree>
    <p:extLst>
      <p:ext uri="{BB962C8B-B14F-4D97-AF65-F5344CB8AC3E}">
        <p14:creationId xmlns:p14="http://schemas.microsoft.com/office/powerpoint/2010/main" val="3712546614"/>
      </p:ext>
    </p:extLst>
  </p:cSld>
  <p:clrMapOvr>
    <a:masterClrMapping/>
  </p:clrMapOvr>
</p:sld>
</file>

<file path=ppt/theme/theme1.xml><?xml version="1.0" encoding="utf-8"?>
<a:theme xmlns:a="http://schemas.openxmlformats.org/drawingml/2006/main" name="TornVTI">
  <a:themeElements>
    <a:clrScheme name="AnalogousFromLightSeedLeftStep">
      <a:dk1>
        <a:srgbClr val="000000"/>
      </a:dk1>
      <a:lt1>
        <a:srgbClr val="FFFFFF"/>
      </a:lt1>
      <a:dk2>
        <a:srgbClr val="3E3423"/>
      </a:dk2>
      <a:lt2>
        <a:srgbClr val="E2E4E8"/>
      </a:lt2>
      <a:accent1>
        <a:srgbClr val="B39E7C"/>
      </a:accent1>
      <a:accent2>
        <a:srgbClr val="BA8B7F"/>
      </a:accent2>
      <a:accent3>
        <a:srgbClr val="C4929D"/>
      </a:accent3>
      <a:accent4>
        <a:srgbClr val="BA7FA4"/>
      </a:accent4>
      <a:accent5>
        <a:srgbClr val="C292C4"/>
      </a:accent5>
      <a:accent6>
        <a:srgbClr val="9F7FBA"/>
      </a:accent6>
      <a:hlink>
        <a:srgbClr val="6983AE"/>
      </a:hlink>
      <a:folHlink>
        <a:srgbClr val="7F7F7F"/>
      </a:folHlink>
    </a:clrScheme>
    <a:fontScheme name="Torn">
      <a:majorFont>
        <a:latin typeface="Verdana Pro Cond SemiBold"/>
        <a:ea typeface=""/>
        <a:cs typeface=""/>
      </a:majorFont>
      <a:minorFont>
        <a:latin typeface="Verdana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ornVTI" id="{D93270A2-BAD7-4DCC-9D1D-3427EACCFA88}" vid="{1B17486C-9B79-43FC-98F9-5BF7AA5600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2884</TotalTime>
  <Words>528</Words>
  <Application>Microsoft Office PowerPoint</Application>
  <PresentationFormat>Widescreen</PresentationFormat>
  <Paragraphs>84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Verdana Pro</vt:lpstr>
      <vt:lpstr>Verdana Pro Cond SemiBold</vt:lpstr>
      <vt:lpstr>TornVTI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Brandi Flynn</dc:creator>
  <cp:lastModifiedBy>Brandi Flynn</cp:lastModifiedBy>
  <cp:revision>889</cp:revision>
  <dcterms:created xsi:type="dcterms:W3CDTF">2020-11-29T01:43:03Z</dcterms:created>
  <dcterms:modified xsi:type="dcterms:W3CDTF">2023-04-02T03:33:44Z</dcterms:modified>
</cp:coreProperties>
</file>