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77" r:id="rId2"/>
    <p:sldId id="369" r:id="rId3"/>
    <p:sldId id="376" r:id="rId4"/>
    <p:sldId id="377" r:id="rId5"/>
    <p:sldId id="355" r:id="rId6"/>
    <p:sldId id="375" r:id="rId7"/>
    <p:sldId id="378" r:id="rId8"/>
    <p:sldId id="379" r:id="rId9"/>
    <p:sldId id="337" r:id="rId10"/>
    <p:sldId id="354" r:id="rId11"/>
    <p:sldId id="380" r:id="rId12"/>
    <p:sldId id="381" r:id="rId13"/>
    <p:sldId id="382" r:id="rId14"/>
    <p:sldId id="383" r:id="rId15"/>
    <p:sldId id="384" r:id="rId16"/>
    <p:sldId id="385" r:id="rId17"/>
    <p:sldId id="386" r:id="rId18"/>
    <p:sldId id="321" r:id="rId19"/>
    <p:sldId id="271" r:id="rId20"/>
    <p:sldId id="35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D23"/>
    <a:srgbClr val="A2A9B5"/>
    <a:srgbClr val="800000"/>
    <a:srgbClr val="81DEFF"/>
    <a:srgbClr val="152C47"/>
    <a:srgbClr val="0F1F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15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15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1"/>
            <a:ext cx="10668000" cy="198596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1" y="3810001"/>
            <a:ext cx="10667999" cy="19859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2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0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1524001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2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0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6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1" y="2286001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5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0" y="2286002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1" y="3059115"/>
            <a:ext cx="4571999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8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2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7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21113" cy="1524000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21113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1524000"/>
            <a:ext cx="6095999" cy="38100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5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8001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6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4/15/2023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2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27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1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BC6B22-DE83-290C-81F5-672B5FD040A6}"/>
              </a:ext>
            </a:extLst>
          </p:cNvPr>
          <p:cNvSpPr txBox="1"/>
          <p:nvPr/>
        </p:nvSpPr>
        <p:spPr>
          <a:xfrm>
            <a:off x="1524000" y="4349422"/>
            <a:ext cx="83573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No food or drink in the sanctuary. Water is okay. 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Please silence your cellphone.</a:t>
            </a:r>
          </a:p>
          <a:p>
            <a:endParaRPr lang="en-US" sz="36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E1D68F3-2B48-BDF9-2429-853DBEB00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019" y="423576"/>
            <a:ext cx="3727342" cy="2885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611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There is an endless song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Echoes in my soul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hear the music ring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Can I Keep From Singing</a:t>
            </a:r>
          </a:p>
        </p:txBody>
      </p:sp>
    </p:spTree>
    <p:extLst>
      <p:ext uri="{BB962C8B-B14F-4D97-AF65-F5344CB8AC3E}">
        <p14:creationId xmlns:p14="http://schemas.microsoft.com/office/powerpoint/2010/main" val="1618601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And though the storms may come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am holding on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To the rock I cling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Can I Keep From Singing</a:t>
            </a:r>
          </a:p>
        </p:txBody>
      </p:sp>
    </p:spTree>
    <p:extLst>
      <p:ext uri="{BB962C8B-B14F-4D97-AF65-F5344CB8AC3E}">
        <p14:creationId xmlns:p14="http://schemas.microsoft.com/office/powerpoint/2010/main" val="4060757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How can I keep from singing Your praise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How can I ever say enough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How amazing is Your love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How can I keep from shouting Your name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know I am loved by the King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And it makes my heart want to sing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Can I Keep From Singing</a:t>
            </a:r>
          </a:p>
        </p:txBody>
      </p:sp>
    </p:spTree>
    <p:extLst>
      <p:ext uri="{BB962C8B-B14F-4D97-AF65-F5344CB8AC3E}">
        <p14:creationId xmlns:p14="http://schemas.microsoft.com/office/powerpoint/2010/main" val="1687964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will lift my eyes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In the darkest night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For I know my Savior lives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Can I Keep From Singing</a:t>
            </a:r>
          </a:p>
        </p:txBody>
      </p:sp>
    </p:spTree>
    <p:extLst>
      <p:ext uri="{BB962C8B-B14F-4D97-AF65-F5344CB8AC3E}">
        <p14:creationId xmlns:p14="http://schemas.microsoft.com/office/powerpoint/2010/main" val="1162260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And I will walk with You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Knowing You'll see me through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And sing the songs You give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Can I Keep From Singing</a:t>
            </a:r>
          </a:p>
        </p:txBody>
      </p:sp>
    </p:spTree>
    <p:extLst>
      <p:ext uri="{BB962C8B-B14F-4D97-AF65-F5344CB8AC3E}">
        <p14:creationId xmlns:p14="http://schemas.microsoft.com/office/powerpoint/2010/main" val="1647825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can sing in the troubled times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Sing when I win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can sing when I lose my step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And fall down again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Can I Keep From Singing</a:t>
            </a:r>
          </a:p>
        </p:txBody>
      </p:sp>
    </p:spTree>
    <p:extLst>
      <p:ext uri="{BB962C8B-B14F-4D97-AF65-F5344CB8AC3E}">
        <p14:creationId xmlns:p14="http://schemas.microsoft.com/office/powerpoint/2010/main" val="2122583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can sing </a:t>
            </a:r>
            <a:r>
              <a:rPr lang="en-US" sz="3600" dirty="0" err="1">
                <a:solidFill>
                  <a:srgbClr val="FFFFFF"/>
                </a:solidFill>
              </a:rPr>
              <a:t>'cause</a:t>
            </a:r>
            <a:r>
              <a:rPr lang="en-US" sz="3600" dirty="0">
                <a:solidFill>
                  <a:srgbClr val="FFFFFF"/>
                </a:solidFill>
              </a:rPr>
              <a:t> You pick me up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Sing </a:t>
            </a:r>
            <a:r>
              <a:rPr lang="en-US" sz="3600" dirty="0" err="1">
                <a:solidFill>
                  <a:srgbClr val="FFFFFF"/>
                </a:solidFill>
              </a:rPr>
              <a:t>'cause</a:t>
            </a:r>
            <a:r>
              <a:rPr lang="en-US" sz="3600" dirty="0">
                <a:solidFill>
                  <a:srgbClr val="FFFFFF"/>
                </a:solidFill>
              </a:rPr>
              <a:t> You're there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can sing </a:t>
            </a:r>
            <a:r>
              <a:rPr lang="en-US" sz="3600" dirty="0" err="1">
                <a:solidFill>
                  <a:srgbClr val="FFFFFF"/>
                </a:solidFill>
              </a:rPr>
              <a:t>'cause</a:t>
            </a:r>
            <a:r>
              <a:rPr lang="en-US" sz="3600" dirty="0">
                <a:solidFill>
                  <a:srgbClr val="FFFFFF"/>
                </a:solidFill>
              </a:rPr>
              <a:t> You hear me, Lord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When I call to You in prayer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Can I Keep From Singing</a:t>
            </a:r>
          </a:p>
        </p:txBody>
      </p:sp>
    </p:spTree>
    <p:extLst>
      <p:ext uri="{BB962C8B-B14F-4D97-AF65-F5344CB8AC3E}">
        <p14:creationId xmlns:p14="http://schemas.microsoft.com/office/powerpoint/2010/main" val="1962527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can sing with my last breath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Sing for I know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That I'll sing with the angels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And the saints around the throne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Can I Keep From Singing</a:t>
            </a:r>
          </a:p>
        </p:txBody>
      </p:sp>
    </p:spTree>
    <p:extLst>
      <p:ext uri="{BB962C8B-B14F-4D97-AF65-F5344CB8AC3E}">
        <p14:creationId xmlns:p14="http://schemas.microsoft.com/office/powerpoint/2010/main" val="3168789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Hamburger and fries meal with juice and an orange">
            <a:extLst>
              <a:ext uri="{FF2B5EF4-FFF2-40B4-BE49-F238E27FC236}">
                <a16:creationId xmlns:a16="http://schemas.microsoft.com/office/drawing/2014/main" id="{A80EE107-0CD9-438D-8592-C05F451DB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772686" y="786559"/>
            <a:ext cx="3366406" cy="336640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FA0AB02-1F5B-40E2-B9B5-0C174F817D5D}"/>
              </a:ext>
            </a:extLst>
          </p:cNvPr>
          <p:cNvSpPr txBox="1"/>
          <p:nvPr/>
        </p:nvSpPr>
        <p:spPr>
          <a:xfrm>
            <a:off x="-3671025" y="3224473"/>
            <a:ext cx="3163087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Snack Shack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20483D-238C-46AA-97D9-9122A905E748}"/>
              </a:ext>
            </a:extLst>
          </p:cNvPr>
          <p:cNvSpPr txBox="1"/>
          <p:nvPr/>
        </p:nvSpPr>
        <p:spPr>
          <a:xfrm>
            <a:off x="-4435356" y="4115889"/>
            <a:ext cx="46917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</a:rPr>
              <a:t>April 3</a:t>
            </a:r>
            <a:r>
              <a:rPr lang="en-US" sz="3200" baseline="30000" dirty="0">
                <a:solidFill>
                  <a:srgbClr val="FFC000"/>
                </a:solidFill>
              </a:rPr>
              <a:t>rd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endParaRPr lang="en-US" sz="2400" dirty="0"/>
          </a:p>
          <a:p>
            <a:pPr algn="ctr"/>
            <a:r>
              <a:rPr lang="en-US" sz="2000" dirty="0"/>
              <a:t>Supports: Youth</a:t>
            </a:r>
            <a:endParaRPr lang="en-US" sz="2000" dirty="0">
              <a:solidFill>
                <a:srgbClr val="A2A9B5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A391C4-04AA-C8F3-624C-CD219D91BACE}"/>
              </a:ext>
            </a:extLst>
          </p:cNvPr>
          <p:cNvSpPr txBox="1"/>
          <p:nvPr/>
        </p:nvSpPr>
        <p:spPr>
          <a:xfrm>
            <a:off x="6421220" y="6273225"/>
            <a:ext cx="5282934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butlerpcg.org/events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8C01E1-C252-ECE8-7743-0CE50D988777}"/>
              </a:ext>
            </a:extLst>
          </p:cNvPr>
          <p:cNvSpPr txBox="1"/>
          <p:nvPr/>
        </p:nvSpPr>
        <p:spPr>
          <a:xfrm>
            <a:off x="197707" y="2541751"/>
            <a:ext cx="56584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Wed, April 19</a:t>
            </a:r>
            <a:r>
              <a:rPr lang="en-US" sz="3200" baseline="30000" dirty="0">
                <a:solidFill>
                  <a:srgbClr val="FFFF00"/>
                </a:solidFill>
              </a:rPr>
              <a:t>th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</a:p>
          <a:p>
            <a:r>
              <a:rPr lang="en-US" sz="3200" dirty="0"/>
              <a:t>Bible Study @ 7pm</a:t>
            </a:r>
            <a:endParaRPr lang="en-US" sz="3200" dirty="0">
              <a:solidFill>
                <a:srgbClr val="A2A9B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E7E1E2-5F99-793D-0B2B-E454198C3680}"/>
              </a:ext>
            </a:extLst>
          </p:cNvPr>
          <p:cNvSpPr txBox="1"/>
          <p:nvPr/>
        </p:nvSpPr>
        <p:spPr>
          <a:xfrm>
            <a:off x="6096000" y="3722629"/>
            <a:ext cx="57244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Sat, April 29</a:t>
            </a:r>
            <a:r>
              <a:rPr lang="en-US" sz="3200" baseline="30000" dirty="0">
                <a:solidFill>
                  <a:srgbClr val="FFFF00"/>
                </a:solidFill>
              </a:rPr>
              <a:t>th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</a:p>
          <a:p>
            <a:r>
              <a:rPr lang="en-US" sz="3200" dirty="0"/>
              <a:t>Food Distribution @ 8am</a:t>
            </a:r>
            <a:endParaRPr lang="en-US" sz="3200" dirty="0">
              <a:solidFill>
                <a:srgbClr val="A2A9B5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79C7A4-2871-96C5-F6D1-B30440264D5C}"/>
              </a:ext>
            </a:extLst>
          </p:cNvPr>
          <p:cNvSpPr txBox="1"/>
          <p:nvPr/>
        </p:nvSpPr>
        <p:spPr>
          <a:xfrm>
            <a:off x="197707" y="4799847"/>
            <a:ext cx="6723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Wed, April 22</a:t>
            </a:r>
            <a:r>
              <a:rPr lang="en-US" sz="3200" baseline="30000" dirty="0">
                <a:solidFill>
                  <a:srgbClr val="FFFF00"/>
                </a:solidFill>
              </a:rPr>
              <a:t>nd</a:t>
            </a:r>
            <a:r>
              <a:rPr lang="en-US" sz="3200" dirty="0">
                <a:solidFill>
                  <a:srgbClr val="FFFF00"/>
                </a:solidFill>
              </a:rPr>
              <a:t>  </a:t>
            </a:r>
          </a:p>
          <a:p>
            <a:r>
              <a:rPr lang="en-US" sz="3200" dirty="0"/>
              <a:t>Ed Hastings Service @ 11am</a:t>
            </a:r>
          </a:p>
          <a:p>
            <a:r>
              <a:rPr lang="en-US" sz="3200" dirty="0"/>
              <a:t>Ladies Fellowship @ 2pm</a:t>
            </a:r>
            <a:endParaRPr lang="en-US" sz="3200" dirty="0">
              <a:solidFill>
                <a:srgbClr val="A2A9B5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769DE0-8622-F3A6-71D0-5F3DB1F7D040}"/>
              </a:ext>
            </a:extLst>
          </p:cNvPr>
          <p:cNvSpPr txBox="1"/>
          <p:nvPr/>
        </p:nvSpPr>
        <p:spPr>
          <a:xfrm>
            <a:off x="197707" y="283655"/>
            <a:ext cx="57327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Tue, April 18</a:t>
            </a:r>
            <a:r>
              <a:rPr lang="en-US" sz="3200" baseline="30000" dirty="0">
                <a:solidFill>
                  <a:srgbClr val="FFFF00"/>
                </a:solidFill>
              </a:rPr>
              <a:t>th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</a:p>
          <a:p>
            <a:r>
              <a:rPr lang="en-US" sz="3200" dirty="0"/>
              <a:t>Prayer Meeting @ 9am</a:t>
            </a:r>
            <a:endParaRPr lang="en-US" sz="3200" dirty="0">
              <a:solidFill>
                <a:srgbClr val="A2A9B5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DEAC9F-DB40-BF6B-4FC2-CB3CDEFFAB69}"/>
              </a:ext>
            </a:extLst>
          </p:cNvPr>
          <p:cNvSpPr txBox="1"/>
          <p:nvPr/>
        </p:nvSpPr>
        <p:spPr>
          <a:xfrm>
            <a:off x="6096000" y="1105182"/>
            <a:ext cx="58402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Wed, April 26</a:t>
            </a:r>
            <a:r>
              <a:rPr lang="en-US" sz="3200" baseline="30000" dirty="0">
                <a:solidFill>
                  <a:srgbClr val="FFFF00"/>
                </a:solidFill>
              </a:rPr>
              <a:t>th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</a:p>
          <a:p>
            <a:r>
              <a:rPr lang="en-US" sz="3200" dirty="0"/>
              <a:t>Neighborhood Market </a:t>
            </a:r>
          </a:p>
          <a:p>
            <a:r>
              <a:rPr lang="en-US" sz="3200" dirty="0"/>
              <a:t>@ 8am</a:t>
            </a:r>
            <a:endParaRPr lang="en-US" sz="3200" dirty="0">
              <a:solidFill>
                <a:srgbClr val="A2A9B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048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0BD4BAD-8688-D1EF-71AB-09EC05A3C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622" y="1464076"/>
            <a:ext cx="5076756" cy="392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164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Lift up the name of Jesus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Shout it everywhere You go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Lift up the name of Jesus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We're </a:t>
            </a:r>
            <a:r>
              <a:rPr lang="en-US" sz="4000" dirty="0" err="1">
                <a:solidFill>
                  <a:srgbClr val="FFFFFF"/>
                </a:solidFill>
              </a:rPr>
              <a:t>gonna</a:t>
            </a:r>
            <a:r>
              <a:rPr lang="en-US" sz="4000" dirty="0">
                <a:solidFill>
                  <a:srgbClr val="FFFFFF"/>
                </a:solidFill>
              </a:rPr>
              <a:t> let the whole world know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Lift Up the Name of Jesus</a:t>
            </a:r>
          </a:p>
        </p:txBody>
      </p:sp>
    </p:spTree>
    <p:extLst>
      <p:ext uri="{BB962C8B-B14F-4D97-AF65-F5344CB8AC3E}">
        <p14:creationId xmlns:p14="http://schemas.microsoft.com/office/powerpoint/2010/main" val="773412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6E878F6A-66D3-EE1D-0109-DB0FDB70C5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9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He said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“If I be lifted up I will draw all men unto me.”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Come on and lift Him up! Lift Him Up!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Lift Up the Name of Jesus</a:t>
            </a:r>
          </a:p>
        </p:txBody>
      </p:sp>
    </p:spTree>
    <p:extLst>
      <p:ext uri="{BB962C8B-B14F-4D97-AF65-F5344CB8AC3E}">
        <p14:creationId xmlns:p14="http://schemas.microsoft.com/office/powerpoint/2010/main" val="4080059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Deaf ears will be opened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Blinded eyes will see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Chains will be broken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We will have the liberty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Come on and lift Him up!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Lift Him up! Lift Him up!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Lift Up the Name of Jesus</a:t>
            </a:r>
          </a:p>
        </p:txBody>
      </p:sp>
    </p:spTree>
    <p:extLst>
      <p:ext uri="{BB962C8B-B14F-4D97-AF65-F5344CB8AC3E}">
        <p14:creationId xmlns:p14="http://schemas.microsoft.com/office/powerpoint/2010/main" val="1167597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030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Oh Lord, we come to worship You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We come to give You honor too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And to give You all the praise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(x2)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Oh Lord</a:t>
            </a:r>
          </a:p>
        </p:txBody>
      </p:sp>
    </p:spTree>
    <p:extLst>
      <p:ext uri="{BB962C8B-B14F-4D97-AF65-F5344CB8AC3E}">
        <p14:creationId xmlns:p14="http://schemas.microsoft.com/office/powerpoint/2010/main" val="187637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We worship You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We honor You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And we give You all the praise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(x2)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Oh Lord</a:t>
            </a:r>
          </a:p>
        </p:txBody>
      </p:sp>
    </p:spTree>
    <p:extLst>
      <p:ext uri="{BB962C8B-B14F-4D97-AF65-F5344CB8AC3E}">
        <p14:creationId xmlns:p14="http://schemas.microsoft.com/office/powerpoint/2010/main" val="1155549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Can't stop </a:t>
            </a:r>
            <a:r>
              <a:rPr lang="en-US" sz="4000" dirty="0" err="1">
                <a:solidFill>
                  <a:srgbClr val="FFFFFF"/>
                </a:solidFill>
              </a:rPr>
              <a:t>praisin</a:t>
            </a:r>
            <a:r>
              <a:rPr lang="en-US" sz="4000" dirty="0">
                <a:solidFill>
                  <a:srgbClr val="FFFFFF"/>
                </a:solidFill>
              </a:rPr>
              <a:t>' His name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just can't stop </a:t>
            </a:r>
            <a:r>
              <a:rPr lang="en-US" sz="4000" dirty="0" err="1">
                <a:solidFill>
                  <a:srgbClr val="FFFFFF"/>
                </a:solidFill>
              </a:rPr>
              <a:t>praisin</a:t>
            </a:r>
            <a:r>
              <a:rPr lang="en-US" sz="4000" dirty="0">
                <a:solidFill>
                  <a:srgbClr val="FFFFFF"/>
                </a:solidFill>
              </a:rPr>
              <a:t>' His name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just can't stop </a:t>
            </a:r>
            <a:r>
              <a:rPr lang="en-US" sz="4000" dirty="0" err="1">
                <a:solidFill>
                  <a:srgbClr val="FFFFFF"/>
                </a:solidFill>
              </a:rPr>
              <a:t>praisin</a:t>
            </a:r>
            <a:r>
              <a:rPr lang="en-US" sz="4000" dirty="0">
                <a:solidFill>
                  <a:srgbClr val="FFFFFF"/>
                </a:solidFill>
              </a:rPr>
              <a:t>' the name of Jesus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(x2)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Oh Lord</a:t>
            </a:r>
          </a:p>
        </p:txBody>
      </p:sp>
    </p:spTree>
    <p:extLst>
      <p:ext uri="{BB962C8B-B14F-4D97-AF65-F5344CB8AC3E}">
        <p14:creationId xmlns:p14="http://schemas.microsoft.com/office/powerpoint/2010/main" val="226163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1945783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LightSeedLeftStep">
      <a:dk1>
        <a:srgbClr val="000000"/>
      </a:dk1>
      <a:lt1>
        <a:srgbClr val="FFFFFF"/>
      </a:lt1>
      <a:dk2>
        <a:srgbClr val="3E3423"/>
      </a:dk2>
      <a:lt2>
        <a:srgbClr val="E2E4E8"/>
      </a:lt2>
      <a:accent1>
        <a:srgbClr val="B39E7C"/>
      </a:accent1>
      <a:accent2>
        <a:srgbClr val="BA8B7F"/>
      </a:accent2>
      <a:accent3>
        <a:srgbClr val="C4929D"/>
      </a:accent3>
      <a:accent4>
        <a:srgbClr val="BA7FA4"/>
      </a:accent4>
      <a:accent5>
        <a:srgbClr val="C292C4"/>
      </a:accent5>
      <a:accent6>
        <a:srgbClr val="9F7FBA"/>
      </a:accent6>
      <a:hlink>
        <a:srgbClr val="6983AE"/>
      </a:hlink>
      <a:folHlink>
        <a:srgbClr val="7F7F7F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2898</TotalTime>
  <Words>476</Words>
  <Application>Microsoft Office PowerPoint</Application>
  <PresentationFormat>Widescreen</PresentationFormat>
  <Paragraphs>88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Verdana Pro</vt:lpstr>
      <vt:lpstr>Verdana Pro Cond SemiBold</vt:lpstr>
      <vt:lpstr>TornVTI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Brandi Flynn</dc:creator>
  <cp:lastModifiedBy>Brandi Flynn</cp:lastModifiedBy>
  <cp:revision>904</cp:revision>
  <dcterms:created xsi:type="dcterms:W3CDTF">2020-11-29T01:43:03Z</dcterms:created>
  <dcterms:modified xsi:type="dcterms:W3CDTF">2023-04-15T22:10:28Z</dcterms:modified>
</cp:coreProperties>
</file>