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69" r:id="rId3"/>
    <p:sldId id="376" r:id="rId4"/>
    <p:sldId id="377" r:id="rId5"/>
    <p:sldId id="355" r:id="rId6"/>
    <p:sldId id="375" r:id="rId7"/>
    <p:sldId id="378" r:id="rId8"/>
    <p:sldId id="379" r:id="rId9"/>
    <p:sldId id="337" r:id="rId10"/>
    <p:sldId id="354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21" r:id="rId19"/>
    <p:sldId id="271" r:id="rId20"/>
    <p:sldId id="35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4/15/2023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524000" y="4349422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1D68F3-2B48-BDF9-2429-853DBEB0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19" y="423576"/>
            <a:ext cx="3727342" cy="288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There is an endless song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Echoes in my soul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hear the music 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though the storms may come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am holding 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To the rock I cling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4060757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can I keep from singing Your praise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can I ever say enough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amazing is Your love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can I keep from shouting Your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know I am loved by the King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it makes my heart want to 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68796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will lift my eyes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In the darkest night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For I know my Savior lives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162260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I will walk with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Knowing You'll see me through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sing the songs You give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647825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in the troubled times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Sing when I win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when I lose my step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fall down again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2122583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</a:t>
            </a:r>
            <a:r>
              <a:rPr lang="en-US" sz="3600" dirty="0" err="1">
                <a:solidFill>
                  <a:srgbClr val="FFFFFF"/>
                </a:solidFill>
              </a:rPr>
              <a:t>'cause</a:t>
            </a:r>
            <a:r>
              <a:rPr lang="en-US" sz="3600" dirty="0">
                <a:solidFill>
                  <a:srgbClr val="FFFFFF"/>
                </a:solidFill>
              </a:rPr>
              <a:t> You pick me up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Sing </a:t>
            </a:r>
            <a:r>
              <a:rPr lang="en-US" sz="3600" dirty="0" err="1">
                <a:solidFill>
                  <a:srgbClr val="FFFFFF"/>
                </a:solidFill>
              </a:rPr>
              <a:t>'cause</a:t>
            </a:r>
            <a:r>
              <a:rPr lang="en-US" sz="3600" dirty="0">
                <a:solidFill>
                  <a:srgbClr val="FFFFFF"/>
                </a:solidFill>
              </a:rPr>
              <a:t> You're there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</a:t>
            </a:r>
            <a:r>
              <a:rPr lang="en-US" sz="3600" dirty="0" err="1">
                <a:solidFill>
                  <a:srgbClr val="FFFFFF"/>
                </a:solidFill>
              </a:rPr>
              <a:t>'cause</a:t>
            </a:r>
            <a:r>
              <a:rPr lang="en-US" sz="3600" dirty="0">
                <a:solidFill>
                  <a:srgbClr val="FFFFFF"/>
                </a:solidFill>
              </a:rPr>
              <a:t> You hear me, Lord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When I call to You in prayer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1962527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 can sing with my last breath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Sing for I know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That I'll sing with the angels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the saints around the throne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Can I Keep From Singing</a:t>
            </a:r>
          </a:p>
        </p:txBody>
      </p:sp>
    </p:spTree>
    <p:extLst>
      <p:ext uri="{BB962C8B-B14F-4D97-AF65-F5344CB8AC3E}">
        <p14:creationId xmlns:p14="http://schemas.microsoft.com/office/powerpoint/2010/main" val="316878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421220" y="6273225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C01E1-C252-ECE8-7743-0CE50D988777}"/>
              </a:ext>
            </a:extLst>
          </p:cNvPr>
          <p:cNvSpPr txBox="1"/>
          <p:nvPr/>
        </p:nvSpPr>
        <p:spPr>
          <a:xfrm>
            <a:off x="197707" y="2541751"/>
            <a:ext cx="5658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19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Bible Study @ 7pm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7E1E2-5F99-793D-0B2B-E454198C3680}"/>
              </a:ext>
            </a:extLst>
          </p:cNvPr>
          <p:cNvSpPr txBox="1"/>
          <p:nvPr/>
        </p:nvSpPr>
        <p:spPr>
          <a:xfrm>
            <a:off x="6096000" y="3722629"/>
            <a:ext cx="5724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Sat, April 29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Food Distribution @ 8am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79C7A4-2871-96C5-F6D1-B30440264D5C}"/>
              </a:ext>
            </a:extLst>
          </p:cNvPr>
          <p:cNvSpPr txBox="1"/>
          <p:nvPr/>
        </p:nvSpPr>
        <p:spPr>
          <a:xfrm>
            <a:off x="197707" y="4799847"/>
            <a:ext cx="6723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22</a:t>
            </a:r>
            <a:r>
              <a:rPr lang="en-US" sz="3200" baseline="30000" dirty="0">
                <a:solidFill>
                  <a:srgbClr val="FFFF00"/>
                </a:solidFill>
              </a:rPr>
              <a:t>nd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</a:p>
          <a:p>
            <a:r>
              <a:rPr lang="en-US" sz="3200" dirty="0"/>
              <a:t>Ed Hastings Service @ 11am</a:t>
            </a:r>
          </a:p>
          <a:p>
            <a:r>
              <a:rPr lang="en-US" sz="3200" dirty="0"/>
              <a:t>Ladies Fellowship @ 2pm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769DE0-8622-F3A6-71D0-5F3DB1F7D040}"/>
              </a:ext>
            </a:extLst>
          </p:cNvPr>
          <p:cNvSpPr txBox="1"/>
          <p:nvPr/>
        </p:nvSpPr>
        <p:spPr>
          <a:xfrm>
            <a:off x="197707" y="283655"/>
            <a:ext cx="5732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Tue, April 18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Prayer Meeting @ 9am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DEAC9F-DB40-BF6B-4FC2-CB3CDEFFAB69}"/>
              </a:ext>
            </a:extLst>
          </p:cNvPr>
          <p:cNvSpPr txBox="1"/>
          <p:nvPr/>
        </p:nvSpPr>
        <p:spPr>
          <a:xfrm>
            <a:off x="6096000" y="1105182"/>
            <a:ext cx="5840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26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Neighborhood Market </a:t>
            </a:r>
          </a:p>
          <a:p>
            <a:r>
              <a:rPr lang="en-US" sz="3200" dirty="0"/>
              <a:t>@ 8am</a:t>
            </a:r>
            <a:endParaRPr lang="en-US" sz="32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BD4BAD-8688-D1EF-71AB-09EC05A3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2" y="1464076"/>
            <a:ext cx="5076756" cy="39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Lift up the name of Jesus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Shout it everywhere You go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Lift up the name of Jesus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We're </a:t>
            </a:r>
            <a:r>
              <a:rPr lang="en-US" sz="4000" dirty="0" err="1">
                <a:solidFill>
                  <a:srgbClr val="FFFFFF"/>
                </a:solidFill>
              </a:rPr>
              <a:t>gonna</a:t>
            </a:r>
            <a:r>
              <a:rPr lang="en-US" sz="4000" dirty="0">
                <a:solidFill>
                  <a:srgbClr val="FFFFFF"/>
                </a:solidFill>
              </a:rPr>
              <a:t> let the whole world know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Lift Up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773412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He said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“If I be lifted up I will draw all men unto me.”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Come on and lift Him up! Lift Him Up!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Lift Up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408005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Deaf ears will be opened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Blinded eyes will see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Chains will be broken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will have the liberty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Come on and lift Him up!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Lift Him up! Lift Him up!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Lift Up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116759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Oh Lord, we come to worship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come to give You honor too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to give You all the praise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8763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worship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honor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we give You all the praise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15554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His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just 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His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just 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the name of Jesus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226163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2898</TotalTime>
  <Words>476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904</cp:revision>
  <dcterms:created xsi:type="dcterms:W3CDTF">2020-11-29T01:43:03Z</dcterms:created>
  <dcterms:modified xsi:type="dcterms:W3CDTF">2023-04-15T22:10:28Z</dcterms:modified>
</cp:coreProperties>
</file>